
<file path=[Content_Types].xml><?xml version="1.0" encoding="utf-8"?>
<Types xmlns="http://schemas.openxmlformats.org/package/2006/content-types">
  <Override PartName="/_rels/.rels" ContentType="application/vnd.openxmlformats-package.relationships+xml"/>
  <Override PartName="/docProps/app.xml" ContentType="application/vnd.openxmlformats-officedocument.extended-properties+xml"/>
  <Override PartName="/docProps/core.xml" ContentType="application/vnd.openxmlformats-package.core-properties+xml"/>
  <Override PartName="/ppt/_rels/presentation.xml.rels" ContentType="application/vnd.openxmlformats-package.relationships+xml"/>
  <Override PartName="/ppt/media/image13.jpeg" ContentType="image/jpeg"/>
  <Override PartName="/ppt/media/image12.jpeg" ContentType="image/jpeg"/>
  <Override PartName="/ppt/media/image11.jpeg" ContentType="image/jpeg"/>
  <Override PartName="/ppt/media/image10.jpeg" ContentType="image/jpeg"/>
  <Override PartName="/ppt/media/image9.jpeg" ContentType="image/jpeg"/>
  <Override PartName="/ppt/media/image8.jpeg" ContentType="image/jpeg"/>
  <Override PartName="/ppt/media/image7.jpeg" ContentType="image/jpeg"/>
  <Override PartName="/ppt/media/image2.jpeg" ContentType="image/jpeg"/>
  <Override PartName="/ppt/media/image1.png" ContentType="image/png"/>
  <Override PartName="/ppt/media/image4.jpeg" ContentType="image/jpeg"/>
  <Override PartName="/ppt/media/image3.png" ContentType="image/png"/>
  <Override PartName="/ppt/media/image5.jpeg" ContentType="image/jpeg"/>
  <Override PartName="/ppt/media/image6.jpeg" ContentType="image/jpeg"/>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entation.xml" ContentType="application/vnd.openxmlformats-officedocument.presentationml.presentation.main+xml"/>
  <Override PartName="/ppt/theme/theme8.xml" ContentType="application/vnd.openxmlformats-officedocument.theme+xml"/>
  <Override PartName="/ppt/theme/theme7.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slideLayouts/_rels/slideLayout95.xml.rels" ContentType="application/vnd.openxmlformats-package.relationships+xml"/>
  <Override PartName="/ppt/slideLayouts/_rels/slideLayout89.xml.rels" ContentType="application/vnd.openxmlformats-package.relationships+xml"/>
  <Override PartName="/ppt/slideLayouts/_rels/slideLayout88.xml.rels" ContentType="application/vnd.openxmlformats-package.relationships+xml"/>
  <Override PartName="/ppt/slideLayouts/_rels/slideLayout82.xml.rels" ContentType="application/vnd.openxmlformats-package.relationships+xml"/>
  <Override PartName="/ppt/slideLayouts/_rels/slideLayout79.xml.rels" ContentType="application/vnd.openxmlformats-package.relationships+xml"/>
  <Override PartName="/ppt/slideLayouts/_rels/slideLayout85.xml.rels" ContentType="application/vnd.openxmlformats-package.relationships+xml"/>
  <Override PartName="/ppt/slideLayouts/_rels/slideLayout36.xml.rels" ContentType="application/vnd.openxmlformats-package.relationships+xml"/>
  <Override PartName="/ppt/slideLayouts/_rels/slideLayout84.xml.rels" ContentType="application/vnd.openxmlformats-package.relationships+xml"/>
  <Override PartName="/ppt/slideLayouts/_rels/slideLayout35.xml.rels" ContentType="application/vnd.openxmlformats-package.relationships+xml"/>
  <Override PartName="/ppt/slideLayouts/_rels/slideLayout83.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10.xml.rels" ContentType="application/vnd.openxmlformats-package.relationships+xml"/>
  <Override PartName="/ppt/slideLayouts/_rels/slideLayout81.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80.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78.xml.rels" ContentType="application/vnd.openxmlformats-package.relationships+xml"/>
  <Override PartName="/ppt/slideLayouts/_rels/slideLayout30.xml.rels" ContentType="application/vnd.openxmlformats-package.relationships+xml"/>
  <Override PartName="/ppt/slideLayouts/_rels/slideLayout28.xml.rels" ContentType="application/vnd.openxmlformats-package.relationships+xml"/>
  <Override PartName="/ppt/slideLayouts/_rels/slideLayout77.xml.rels" ContentType="application/vnd.openxmlformats-package.relationships+xml"/>
  <Override PartName="/ppt/slideLayouts/_rels/slideLayout39.xml.rels" ContentType="application/vnd.openxmlformats-package.relationships+xml"/>
  <Override PartName="/ppt/slideLayouts/_rels/slideLayout3.xml.rels" ContentType="application/vnd.openxmlformats-package.relationships+xml"/>
  <Override PartName="/ppt/slideLayouts/_rels/slideLayout96.xml.rels" ContentType="application/vnd.openxmlformats-package.relationships+xml"/>
  <Override PartName="/ppt/slideLayouts/_rels/slideLayout4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2.xml.rels" ContentType="application/vnd.openxmlformats-package.relationships+xml"/>
  <Override PartName="/ppt/slideLayouts/_rels/slideLayout46.xml.rels" ContentType="application/vnd.openxmlformats-package.relationships+xml"/>
  <Override PartName="/ppt/slideLayouts/_rels/slideLayout4.xml.rels" ContentType="application/vnd.openxmlformats-package.relationships+xml"/>
  <Override PartName="/ppt/slideLayouts/_rels/slideLayout48.xml.rels" ContentType="application/vnd.openxmlformats-package.relationships+xml"/>
  <Override PartName="/ppt/slideLayouts/_rels/slideLayout59.xml.rels" ContentType="application/vnd.openxmlformats-package.relationships+xml"/>
  <Override PartName="/ppt/slideLayouts/_rels/slideLayout1.xml.rels" ContentType="application/vnd.openxmlformats-package.relationships+xml"/>
  <Override PartName="/ppt/slideLayouts/_rels/slideLayout60.xml.rels" ContentType="application/vnd.openxmlformats-package.relationships+xml"/>
  <Override PartName="/ppt/slideLayouts/_rels/slideLayout11.xml.rels" ContentType="application/vnd.openxmlformats-package.relationships+xml"/>
  <Override PartName="/ppt/slideLayouts/_rels/slideLayout58.xml.rels" ContentType="application/vnd.openxmlformats-package.relationships+xml"/>
  <Override PartName="/ppt/slideLayouts/_rels/slideLayout20.xml.rels" ContentType="application/vnd.openxmlformats-package.relationships+xml"/>
  <Override PartName="/ppt/slideLayouts/_rels/slideLayout7.xml.rels" ContentType="application/vnd.openxmlformats-package.relationships+xml"/>
  <Override PartName="/ppt/slideLayouts/_rels/slideLayout86.xml.rels" ContentType="application/vnd.openxmlformats-package.relationships+xml"/>
  <Override PartName="/ppt/slideLayouts/_rels/slideLayout37.xml.rels" ContentType="application/vnd.openxmlformats-package.relationships+xml"/>
  <Override PartName="/ppt/slideLayouts/_rels/slideLayout8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90.xml.rels" ContentType="application/vnd.openxmlformats-package.relationships+xml"/>
  <Override PartName="/ppt/slideLayouts/_rels/slideLayout41.xml.rels" ContentType="application/vnd.openxmlformats-package.relationships+xml"/>
  <Override PartName="/ppt/slideLayouts/_rels/slideLayout91.xml.rels" ContentType="application/vnd.openxmlformats-package.relationships+xml"/>
  <Override PartName="/ppt/slideLayouts/_rels/slideLayout42.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70.xml.rels" ContentType="application/vnd.openxmlformats-package.relationships+xml"/>
  <Override PartName="/ppt/slideLayouts/_rels/slideLayout92.xml.rels" ContentType="application/vnd.openxmlformats-package.relationships+xml"/>
  <Override PartName="/ppt/slideLayouts/_rels/slideLayout43.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71.xml.rels" ContentType="application/vnd.openxmlformats-package.relationships+xml"/>
  <Override PartName="/ppt/slideLayouts/_rels/slideLayout93.xml.rels" ContentType="application/vnd.openxmlformats-package.relationships+xml"/>
  <Override PartName="/ppt/slideLayouts/_rels/slideLayout44.xml.rels" ContentType="application/vnd.openxmlformats-package.relationships+xml"/>
  <Override PartName="/ppt/slideLayouts/_rels/slideLayout23.xml.rels" ContentType="application/vnd.openxmlformats-package.relationships+xml"/>
  <Override PartName="/ppt/slideLayouts/_rels/slideLayout72.xml.rels" ContentType="application/vnd.openxmlformats-package.relationships+xml"/>
  <Override PartName="/ppt/slideLayouts/_rels/slideLayout94.xml.rels" ContentType="application/vnd.openxmlformats-package.relationships+xml"/>
  <Override PartName="/ppt/slideLayouts/_rels/slideLayout45.xml.rels" ContentType="application/vnd.openxmlformats-package.relationships+xml"/>
  <Override PartName="/ppt/slideLayouts/_rels/slideLayout24.xml.rels" ContentType="application/vnd.openxmlformats-package.relationships+xml"/>
  <Override PartName="/ppt/slideLayouts/_rels/slideLayout73.xml.rels" ContentType="application/vnd.openxmlformats-package.relationships+xml"/>
  <Override PartName="/ppt/slideLayouts/_rels/slideLayout50.xml.rels" ContentType="application/vnd.openxmlformats-package.relationships+xml"/>
  <Override PartName="/ppt/slideLayouts/_rels/slideLayout69.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53.xml.rels" ContentType="application/vnd.openxmlformats-package.relationships+xml"/>
  <Override PartName="/ppt/slideLayouts/_rels/slideLayout54.xml.rels" ContentType="application/vnd.openxmlformats-package.relationships+xml"/>
  <Override PartName="/ppt/slideLayouts/_rels/slideLayout55.xml.rels" ContentType="application/vnd.openxmlformats-package.relationships+xml"/>
  <Override PartName="/ppt/slideLayouts/_rels/slideLayout56.xml.rels" ContentType="application/vnd.openxmlformats-package.relationships+xml"/>
  <Override PartName="/ppt/slideLayouts/_rels/slideLayout57.xml.rels" ContentType="application/vnd.openxmlformats-package.relationships+xml"/>
  <Override PartName="/ppt/slideLayouts/_rels/slideLayout12.xml.rels" ContentType="application/vnd.openxmlformats-package.relationships+xml"/>
  <Override PartName="/ppt/slideLayouts/_rels/slideLayout61.xml.rels" ContentType="application/vnd.openxmlformats-package.relationships+xml"/>
  <Override PartName="/ppt/slideLayouts/_rels/slideLayout13.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15.xml.rels" ContentType="application/vnd.openxmlformats-package.relationships+xml"/>
  <Override PartName="/ppt/slideLayouts/_rels/slideLayout64.xml.rels" ContentType="application/vnd.openxmlformats-package.relationships+xml"/>
  <Override PartName="/ppt/slideLayouts/_rels/slideLayout16.xml.rels" ContentType="application/vnd.openxmlformats-package.relationships+xml"/>
  <Override PartName="/ppt/slideLayouts/_rels/slideLayout65.xml.rels" ContentType="application/vnd.openxmlformats-package.relationships+xml"/>
  <Override PartName="/ppt/slideLayouts/_rels/slideLayout17.xml.rels" ContentType="application/vnd.openxmlformats-package.relationships+xml"/>
  <Override PartName="/ppt/slideLayouts/_rels/slideLayout66.xml.rels" ContentType="application/vnd.openxmlformats-package.relationships+xml"/>
  <Override PartName="/ppt/slideLayouts/_rels/slideLayout18.xml.rels" ContentType="application/vnd.openxmlformats-package.relationships+xml"/>
  <Override PartName="/ppt/slideLayouts/_rels/slideLayout67.xml.rels" ContentType="application/vnd.openxmlformats-package.relationships+xml"/>
  <Override PartName="/ppt/slideLayouts/_rels/slideLayout19.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74.xml.rels" ContentType="application/vnd.openxmlformats-package.relationships+xml"/>
  <Override PartName="/ppt/slideLayouts/_rels/slideLayout26.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slideLayout96.xml" ContentType="application/vnd.openxmlformats-officedocument.presentationml.slideLayout+xml"/>
  <Override PartName="/ppt/slideLayouts/slideLayout95.xml" ContentType="application/vnd.openxmlformats-officedocument.presentationml.slideLayout+xml"/>
  <Override PartName="/ppt/slideLayouts/slideLayout94.xml" ContentType="application/vnd.openxmlformats-officedocument.presentationml.slideLayout+xml"/>
  <Override PartName="/ppt/slideLayouts/slideLayout93.xml" ContentType="application/vnd.openxmlformats-officedocument.presentationml.slideLayout+xml"/>
  <Override PartName="/ppt/slideLayouts/slideLayout92.xml" ContentType="application/vnd.openxmlformats-officedocument.presentationml.slideLayout+xml"/>
  <Override PartName="/ppt/slideLayouts/slideLayout91.xml" ContentType="application/vnd.openxmlformats-officedocument.presentationml.slideLayout+xml"/>
  <Override PartName="/ppt/slideLayouts/slideLayout90.xml" ContentType="application/vnd.openxmlformats-officedocument.presentationml.slideLayout+xml"/>
  <Override PartName="/ppt/slideLayouts/slideLayout89.xml" ContentType="application/vnd.openxmlformats-officedocument.presentationml.slideLayout+xml"/>
  <Override PartName="/ppt/slideLayouts/slideLayout88.xml" ContentType="application/vnd.openxmlformats-officedocument.presentationml.slideLayout+xml"/>
  <Override PartName="/ppt/slideLayouts/slideLayout87.xml" ContentType="application/vnd.openxmlformats-officedocument.presentationml.slideLayout+xml"/>
  <Override PartName="/ppt/slideLayouts/slideLayout86.xml" ContentType="application/vnd.openxmlformats-officedocument.presentationml.slideLayout+xml"/>
  <Override PartName="/ppt/slideLayouts/slideLayout85.xml" ContentType="application/vnd.openxmlformats-officedocument.presentationml.slideLayout+xml"/>
  <Override PartName="/ppt/slideLayouts/slideLayout84.xml" ContentType="application/vnd.openxmlformats-officedocument.presentationml.slideLayout+xml"/>
  <Override PartName="/ppt/slideLayouts/slideLayout83.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79.xml" ContentType="application/vnd.openxmlformats-officedocument.presentationml.slideLayout+xml"/>
  <Override PartName="/ppt/slideLayouts/slideLayout42.xml" ContentType="application/vnd.openxmlformats-officedocument.presentationml.slideLayout+xml"/>
  <Override PartName="/ppt/slideLayouts/slideLayout67.xml" ContentType="application/vnd.openxmlformats-officedocument.presentationml.slideLayout+xml"/>
  <Override PartName="/ppt/slideLayouts/slideLayout41.xml" ContentType="application/vnd.openxmlformats-officedocument.presentationml.slideLayout+xml"/>
  <Override PartName="/ppt/slideLayouts/slideLayout66.xml" ContentType="application/vnd.openxmlformats-officedocument.presentationml.slideLayout+xml"/>
  <Override PartName="/ppt/slideLayouts/slideLayout40.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43.xml" ContentType="application/vnd.openxmlformats-officedocument.presentationml.slideLayout+xml"/>
  <Override PartName="/ppt/slideLayouts/slideLayout68.xml" ContentType="application/vnd.openxmlformats-officedocument.presentationml.slideLayout+xml"/>
  <Override PartName="/ppt/slideLayouts/slideLayout8.xml" ContentType="application/vnd.openxmlformats-officedocument.presentationml.slideLayout+xml"/>
  <Override PartName="/ppt/slideLayouts/slideLayout44.xml" ContentType="application/vnd.openxmlformats-officedocument.presentationml.slideLayout+xml"/>
  <Override PartName="/ppt/slideLayouts/slideLayout69.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45.xml" ContentType="application/vnd.openxmlformats-officedocument.presentationml.slideLayout+xml"/>
  <Override PartName="/ppt/slideLayouts/slideLayout36.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59.xml" ContentType="application/vnd.openxmlformats-officedocument.presentationml.slideLayout+xml"/>
  <Override PartName="/ppt/slideLayouts/slideLayout33.xml" ContentType="application/vnd.openxmlformats-officedocument.presentationml.slideLayout+xml"/>
  <Override PartName="/ppt/slideLayouts/slideLayout58.xml" ContentType="application/vnd.openxmlformats-officedocument.presentationml.slideLayout+xml"/>
  <Override PartName="/ppt/slideLayouts/slideLayout32.xml" ContentType="application/vnd.openxmlformats-officedocument.presentationml.slideLayout+xml"/>
  <Override PartName="/ppt/slideLayouts/slideLayout57.xml" ContentType="application/vnd.openxmlformats-officedocument.presentationml.slideLayout+xml"/>
  <Override PartName="/ppt/slideLayouts/slideLayout31.xml" ContentType="application/vnd.openxmlformats-officedocument.presentationml.slideLayout+xml"/>
  <Override PartName="/ppt/slideLayouts/slideLayout56.xml" ContentType="application/vnd.openxmlformats-officedocument.presentationml.slideLayout+xml"/>
  <Override PartName="/ppt/slideLayouts/slideLayout30.xml" ContentType="application/vnd.openxmlformats-officedocument.presentationml.slideLayout+xml"/>
  <Override PartName="/ppt/slideLayouts/slideLayout55.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49.xml" ContentType="application/vnd.openxmlformats-officedocument.presentationml.slideLayout+xml"/>
  <Override PartName="/ppt/slideLayouts/slideLayout23.xml" ContentType="application/vnd.openxmlformats-officedocument.presentationml.slideLayout+xml"/>
  <Override PartName="/ppt/slideLayouts/slideLayout48.xml" ContentType="application/vnd.openxmlformats-officedocument.presentationml.slideLayout+xml"/>
  <Override PartName="/ppt/slideLayouts/slideLayout22.xml" ContentType="application/vnd.openxmlformats-officedocument.presentationml.slideLayout+xml"/>
  <Override PartName="/ppt/slideLayouts/slideLayout47.xml" ContentType="application/vnd.openxmlformats-officedocument.presentationml.slideLayout+xml"/>
  <Override PartName="/ppt/slideLayouts/slideLayout21.xml" ContentType="application/vnd.openxmlformats-officedocument.presentationml.slideLayout+xml"/>
  <Override PartName="/ppt/slideLayouts/slideLayout46.xml" ContentType="application/vnd.openxmlformats-officedocument.presentationml.slideLayout+xml"/>
  <Override PartName="/ppt/slideLayouts/slideLayout6.xml" ContentType="application/vnd.openxmlformats-officedocument.presentationml.slideLayout+xml"/>
  <Override PartName="/ppt/slideLayouts/slideLayout19.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4.xml" ContentType="application/vnd.openxmlformats-officedocument.presentationml.slideLayout+xml"/>
  <Override PartName="/ppt/slideLayouts/slideLayout17.xml" ContentType="application/vnd.openxmlformats-officedocument.presentationml.slideLayout+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12.xml" ContentType="application/vnd.openxmlformats-officedocument.presentationml.slideLayout+xml"/>
  <Override PartName="/ppt/slideLayouts/slideLayout37.xml" ContentType="application/vnd.openxmlformats-officedocument.presentationml.slideLayout+xml"/>
  <Override PartName="/ppt/slideLayouts/slideLayout13.xml" ContentType="application/vnd.openxmlformats-officedocument.presentationml.slideLayout+xml"/>
  <Override PartName="/ppt/slideLayouts/slideLayout38.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50.xml" ContentType="application/vnd.openxmlformats-officedocument.presentationml.slideLayout+xml"/>
  <Override PartName="/ppt/slideLayouts/slideLayout75.xml" ContentType="application/vnd.openxmlformats-officedocument.presentationml.slideLayout+xml"/>
  <Override PartName="/ppt/slideLayouts/slideLayout51.xml" ContentType="application/vnd.openxmlformats-officedocument.presentationml.slideLayout+xml"/>
  <Override PartName="/ppt/slideLayouts/slideLayout76.xml" ContentType="application/vnd.openxmlformats-officedocument.presentationml.slideLayout+xml"/>
  <Override PartName="/ppt/slideLayouts/slideLayout52.xml" ContentType="application/vnd.openxmlformats-officedocument.presentationml.slideLayout+xml"/>
  <Override PartName="/ppt/slideLayouts/slideLayout77.xml" ContentType="application/vnd.openxmlformats-officedocument.presentationml.slideLayout+xml"/>
  <Override PartName="/ppt/slideLayouts/slideLayout53.xml" ContentType="application/vnd.openxmlformats-officedocument.presentationml.slideLayout+xml"/>
  <Override PartName="/ppt/slideLayouts/slideLayout78.xml" ContentType="application/vnd.openxmlformats-officedocument.presentationml.slideLayout+xml"/>
  <Override PartName="/ppt/slideLayouts/slideLayout5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9.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Lst>
  <p:sldIdLst>
    <p:sldId id="256" r:id="rId10"/>
    <p:sldId id="257" r:id="rId11"/>
    <p:sldId id="258" r:id="rId12"/>
    <p:sldId id="259" r:id="rId13"/>
    <p:sldId id="260" r:id="rId14"/>
    <p:sldId id="261" r:id="rId15"/>
    <p:sldId id="262" r:id="rId16"/>
    <p:sldId id="263" r:id="rId17"/>
    <p:sldId id="264" r:id="rId18"/>
    <p:sldId id="265" r:id="rId19"/>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
</Relationships>
</file>

<file path=ppt/media/image1.png>
</file>

<file path=ppt/media/image10.jpeg>
</file>

<file path=ppt/media/image11.jpeg>
</file>

<file path=ppt/media/image12.jpeg>
</file>

<file path=ppt/media/image13.jpe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7" name="PlaceHolder 2"/>
          <p:cNvSpPr>
            <a:spLocks noGrp="1"/>
          </p:cNvSpPr>
          <p:nvPr>
            <p:ph type="body"/>
          </p:nvPr>
        </p:nvSpPr>
        <p:spPr>
          <a:xfrm>
            <a:off x="311760" y="161820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8" name="PlaceHolder 3"/>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30"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1"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2"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3" name="PlaceHolder 5"/>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35" name="PlaceHolder 2"/>
          <p:cNvSpPr>
            <a:spLocks noGrp="1"/>
          </p:cNvSpPr>
          <p:nvPr>
            <p:ph type="body"/>
          </p:nvPr>
        </p:nvSpPr>
        <p:spPr>
          <a:xfrm>
            <a:off x="311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6" name="PlaceHolder 3"/>
          <p:cNvSpPr>
            <a:spLocks noGrp="1"/>
          </p:cNvSpPr>
          <p:nvPr>
            <p:ph type="body"/>
          </p:nvPr>
        </p:nvSpPr>
        <p:spPr>
          <a:xfrm>
            <a:off x="126144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7" name="PlaceHolder 4"/>
          <p:cNvSpPr>
            <a:spLocks noGrp="1"/>
          </p:cNvSpPr>
          <p:nvPr>
            <p:ph type="body"/>
          </p:nvPr>
        </p:nvSpPr>
        <p:spPr>
          <a:xfrm>
            <a:off x="2210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8" name="PlaceHolder 5"/>
          <p:cNvSpPr>
            <a:spLocks noGrp="1"/>
          </p:cNvSpPr>
          <p:nvPr>
            <p:ph type="body"/>
          </p:nvPr>
        </p:nvSpPr>
        <p:spPr>
          <a:xfrm>
            <a:off x="311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9" name="PlaceHolder 6"/>
          <p:cNvSpPr>
            <a:spLocks noGrp="1"/>
          </p:cNvSpPr>
          <p:nvPr>
            <p:ph type="body"/>
          </p:nvPr>
        </p:nvSpPr>
        <p:spPr>
          <a:xfrm>
            <a:off x="126144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40" name="PlaceHolder 7"/>
          <p:cNvSpPr>
            <a:spLocks noGrp="1"/>
          </p:cNvSpPr>
          <p:nvPr>
            <p:ph type="body"/>
          </p:nvPr>
        </p:nvSpPr>
        <p:spPr>
          <a:xfrm>
            <a:off x="2210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5"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46" name="PlaceHolder 2"/>
          <p:cNvSpPr>
            <a:spLocks noGrp="1"/>
          </p:cNvSpPr>
          <p:nvPr>
            <p:ph type="subTitle"/>
          </p:nvPr>
        </p:nvSpPr>
        <p:spPr>
          <a:xfrm>
            <a:off x="311760" y="1618200"/>
            <a:ext cx="2807640" cy="2950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48" name="PlaceHolder 2"/>
          <p:cNvSpPr>
            <a:spLocks noGrp="1"/>
          </p:cNvSpPr>
          <p:nvPr>
            <p:ph type="body"/>
          </p:nvPr>
        </p:nvSpPr>
        <p:spPr>
          <a:xfrm>
            <a:off x="311760" y="1618200"/>
            <a:ext cx="280764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50"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51"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2"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3" name="PlaceHolder 1"/>
          <p:cNvSpPr>
            <a:spLocks noGrp="1"/>
          </p:cNvSpPr>
          <p:nvPr>
            <p:ph type="subTitle"/>
          </p:nvPr>
        </p:nvSpPr>
        <p:spPr>
          <a:xfrm>
            <a:off x="311760" y="631800"/>
            <a:ext cx="2807640" cy="3502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55"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56"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57"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6" name="PlaceHolder 2"/>
          <p:cNvSpPr>
            <a:spLocks noGrp="1"/>
          </p:cNvSpPr>
          <p:nvPr>
            <p:ph type="subTitle"/>
          </p:nvPr>
        </p:nvSpPr>
        <p:spPr>
          <a:xfrm>
            <a:off x="311760" y="1618200"/>
            <a:ext cx="2807640" cy="2950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59"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60"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61" name="PlaceHolder 4"/>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63"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64"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65" name="PlaceHolder 4"/>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67" name="PlaceHolder 2"/>
          <p:cNvSpPr>
            <a:spLocks noGrp="1"/>
          </p:cNvSpPr>
          <p:nvPr>
            <p:ph type="body"/>
          </p:nvPr>
        </p:nvSpPr>
        <p:spPr>
          <a:xfrm>
            <a:off x="311760" y="161820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68" name="PlaceHolder 3"/>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70"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71"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72"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73" name="PlaceHolder 5"/>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75" name="PlaceHolder 2"/>
          <p:cNvSpPr>
            <a:spLocks noGrp="1"/>
          </p:cNvSpPr>
          <p:nvPr>
            <p:ph type="body"/>
          </p:nvPr>
        </p:nvSpPr>
        <p:spPr>
          <a:xfrm>
            <a:off x="311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76" name="PlaceHolder 3"/>
          <p:cNvSpPr>
            <a:spLocks noGrp="1"/>
          </p:cNvSpPr>
          <p:nvPr>
            <p:ph type="body"/>
          </p:nvPr>
        </p:nvSpPr>
        <p:spPr>
          <a:xfrm>
            <a:off x="126144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77" name="PlaceHolder 4"/>
          <p:cNvSpPr>
            <a:spLocks noGrp="1"/>
          </p:cNvSpPr>
          <p:nvPr>
            <p:ph type="body"/>
          </p:nvPr>
        </p:nvSpPr>
        <p:spPr>
          <a:xfrm>
            <a:off x="2210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78" name="PlaceHolder 5"/>
          <p:cNvSpPr>
            <a:spLocks noGrp="1"/>
          </p:cNvSpPr>
          <p:nvPr>
            <p:ph type="body"/>
          </p:nvPr>
        </p:nvSpPr>
        <p:spPr>
          <a:xfrm>
            <a:off x="311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79" name="PlaceHolder 6"/>
          <p:cNvSpPr>
            <a:spLocks noGrp="1"/>
          </p:cNvSpPr>
          <p:nvPr>
            <p:ph type="body"/>
          </p:nvPr>
        </p:nvSpPr>
        <p:spPr>
          <a:xfrm>
            <a:off x="126144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80" name="PlaceHolder 7"/>
          <p:cNvSpPr>
            <a:spLocks noGrp="1"/>
          </p:cNvSpPr>
          <p:nvPr>
            <p:ph type="body"/>
          </p:nvPr>
        </p:nvSpPr>
        <p:spPr>
          <a:xfrm>
            <a:off x="2210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85" name="PlaceHolder 2"/>
          <p:cNvSpPr>
            <a:spLocks noGrp="1"/>
          </p:cNvSpPr>
          <p:nvPr>
            <p:ph type="subTitle"/>
          </p:nvPr>
        </p:nvSpPr>
        <p:spPr>
          <a:xfrm>
            <a:off x="311760" y="1618200"/>
            <a:ext cx="2807640" cy="2950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87" name="PlaceHolder 2"/>
          <p:cNvSpPr>
            <a:spLocks noGrp="1"/>
          </p:cNvSpPr>
          <p:nvPr>
            <p:ph type="body"/>
          </p:nvPr>
        </p:nvSpPr>
        <p:spPr>
          <a:xfrm>
            <a:off x="311760" y="1618200"/>
            <a:ext cx="280764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89"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90"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1"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8" name="PlaceHolder 2"/>
          <p:cNvSpPr>
            <a:spLocks noGrp="1"/>
          </p:cNvSpPr>
          <p:nvPr>
            <p:ph type="body"/>
          </p:nvPr>
        </p:nvSpPr>
        <p:spPr>
          <a:xfrm>
            <a:off x="311760" y="1618200"/>
            <a:ext cx="280764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2" name="PlaceHolder 1"/>
          <p:cNvSpPr>
            <a:spLocks noGrp="1"/>
          </p:cNvSpPr>
          <p:nvPr>
            <p:ph type="subTitle"/>
          </p:nvPr>
        </p:nvSpPr>
        <p:spPr>
          <a:xfrm>
            <a:off x="311760" y="631800"/>
            <a:ext cx="2807640" cy="3502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94"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95"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96"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98"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99"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00" name="PlaceHolder 4"/>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02"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03"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04" name="PlaceHolder 4"/>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06" name="PlaceHolder 2"/>
          <p:cNvSpPr>
            <a:spLocks noGrp="1"/>
          </p:cNvSpPr>
          <p:nvPr>
            <p:ph type="body"/>
          </p:nvPr>
        </p:nvSpPr>
        <p:spPr>
          <a:xfrm>
            <a:off x="311760" y="161820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07" name="PlaceHolder 3"/>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09"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10"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11"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12" name="PlaceHolder 5"/>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14" name="PlaceHolder 2"/>
          <p:cNvSpPr>
            <a:spLocks noGrp="1"/>
          </p:cNvSpPr>
          <p:nvPr>
            <p:ph type="body"/>
          </p:nvPr>
        </p:nvSpPr>
        <p:spPr>
          <a:xfrm>
            <a:off x="311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15" name="PlaceHolder 3"/>
          <p:cNvSpPr>
            <a:spLocks noGrp="1"/>
          </p:cNvSpPr>
          <p:nvPr>
            <p:ph type="body"/>
          </p:nvPr>
        </p:nvSpPr>
        <p:spPr>
          <a:xfrm>
            <a:off x="126144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16" name="PlaceHolder 4"/>
          <p:cNvSpPr>
            <a:spLocks noGrp="1"/>
          </p:cNvSpPr>
          <p:nvPr>
            <p:ph type="body"/>
          </p:nvPr>
        </p:nvSpPr>
        <p:spPr>
          <a:xfrm>
            <a:off x="2210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17" name="PlaceHolder 5"/>
          <p:cNvSpPr>
            <a:spLocks noGrp="1"/>
          </p:cNvSpPr>
          <p:nvPr>
            <p:ph type="body"/>
          </p:nvPr>
        </p:nvSpPr>
        <p:spPr>
          <a:xfrm>
            <a:off x="311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18" name="PlaceHolder 6"/>
          <p:cNvSpPr>
            <a:spLocks noGrp="1"/>
          </p:cNvSpPr>
          <p:nvPr>
            <p:ph type="body"/>
          </p:nvPr>
        </p:nvSpPr>
        <p:spPr>
          <a:xfrm>
            <a:off x="126144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19" name="PlaceHolder 7"/>
          <p:cNvSpPr>
            <a:spLocks noGrp="1"/>
          </p:cNvSpPr>
          <p:nvPr>
            <p:ph type="body"/>
          </p:nvPr>
        </p:nvSpPr>
        <p:spPr>
          <a:xfrm>
            <a:off x="2210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25" name="PlaceHolder 2"/>
          <p:cNvSpPr>
            <a:spLocks noGrp="1"/>
          </p:cNvSpPr>
          <p:nvPr>
            <p:ph type="subTitle"/>
          </p:nvPr>
        </p:nvSpPr>
        <p:spPr>
          <a:xfrm>
            <a:off x="311760" y="1618200"/>
            <a:ext cx="2807640" cy="2950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27" name="PlaceHolder 2"/>
          <p:cNvSpPr>
            <a:spLocks noGrp="1"/>
          </p:cNvSpPr>
          <p:nvPr>
            <p:ph type="body"/>
          </p:nvPr>
        </p:nvSpPr>
        <p:spPr>
          <a:xfrm>
            <a:off x="311760" y="1618200"/>
            <a:ext cx="280764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0"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11"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29"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130"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1"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2" name="PlaceHolder 1"/>
          <p:cNvSpPr>
            <a:spLocks noGrp="1"/>
          </p:cNvSpPr>
          <p:nvPr>
            <p:ph type="subTitle"/>
          </p:nvPr>
        </p:nvSpPr>
        <p:spPr>
          <a:xfrm>
            <a:off x="311760" y="631800"/>
            <a:ext cx="2807640" cy="3502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34"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35"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136"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38"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139"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40" name="PlaceHolder 4"/>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42"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43"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44" name="PlaceHolder 4"/>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46" name="PlaceHolder 2"/>
          <p:cNvSpPr>
            <a:spLocks noGrp="1"/>
          </p:cNvSpPr>
          <p:nvPr>
            <p:ph type="body"/>
          </p:nvPr>
        </p:nvSpPr>
        <p:spPr>
          <a:xfrm>
            <a:off x="311760" y="161820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47" name="PlaceHolder 3"/>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49"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50"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51"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52" name="PlaceHolder 5"/>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54" name="PlaceHolder 2"/>
          <p:cNvSpPr>
            <a:spLocks noGrp="1"/>
          </p:cNvSpPr>
          <p:nvPr>
            <p:ph type="body"/>
          </p:nvPr>
        </p:nvSpPr>
        <p:spPr>
          <a:xfrm>
            <a:off x="311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55" name="PlaceHolder 3"/>
          <p:cNvSpPr>
            <a:spLocks noGrp="1"/>
          </p:cNvSpPr>
          <p:nvPr>
            <p:ph type="body"/>
          </p:nvPr>
        </p:nvSpPr>
        <p:spPr>
          <a:xfrm>
            <a:off x="126144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56" name="PlaceHolder 4"/>
          <p:cNvSpPr>
            <a:spLocks noGrp="1"/>
          </p:cNvSpPr>
          <p:nvPr>
            <p:ph type="body"/>
          </p:nvPr>
        </p:nvSpPr>
        <p:spPr>
          <a:xfrm>
            <a:off x="2210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57" name="PlaceHolder 5"/>
          <p:cNvSpPr>
            <a:spLocks noGrp="1"/>
          </p:cNvSpPr>
          <p:nvPr>
            <p:ph type="body"/>
          </p:nvPr>
        </p:nvSpPr>
        <p:spPr>
          <a:xfrm>
            <a:off x="311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58" name="PlaceHolder 6"/>
          <p:cNvSpPr>
            <a:spLocks noGrp="1"/>
          </p:cNvSpPr>
          <p:nvPr>
            <p:ph type="body"/>
          </p:nvPr>
        </p:nvSpPr>
        <p:spPr>
          <a:xfrm>
            <a:off x="126144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59" name="PlaceHolder 7"/>
          <p:cNvSpPr>
            <a:spLocks noGrp="1"/>
          </p:cNvSpPr>
          <p:nvPr>
            <p:ph type="body"/>
          </p:nvPr>
        </p:nvSpPr>
        <p:spPr>
          <a:xfrm>
            <a:off x="2210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65" name="PlaceHolder 2"/>
          <p:cNvSpPr>
            <a:spLocks noGrp="1"/>
          </p:cNvSpPr>
          <p:nvPr>
            <p:ph type="subTitle"/>
          </p:nvPr>
        </p:nvSpPr>
        <p:spPr>
          <a:xfrm>
            <a:off x="311760" y="1618200"/>
            <a:ext cx="2807640" cy="2950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67" name="PlaceHolder 2"/>
          <p:cNvSpPr>
            <a:spLocks noGrp="1"/>
          </p:cNvSpPr>
          <p:nvPr>
            <p:ph type="body"/>
          </p:nvPr>
        </p:nvSpPr>
        <p:spPr>
          <a:xfrm>
            <a:off x="311760" y="1618200"/>
            <a:ext cx="280764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69"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170"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1"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2" name="PlaceHolder 1"/>
          <p:cNvSpPr>
            <a:spLocks noGrp="1"/>
          </p:cNvSpPr>
          <p:nvPr>
            <p:ph type="subTitle"/>
          </p:nvPr>
        </p:nvSpPr>
        <p:spPr>
          <a:xfrm>
            <a:off x="311760" y="631800"/>
            <a:ext cx="2807640" cy="3502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74"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75"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176"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78"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179"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80" name="PlaceHolder 4"/>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82"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83"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84" name="PlaceHolder 4"/>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86" name="PlaceHolder 2"/>
          <p:cNvSpPr>
            <a:spLocks noGrp="1"/>
          </p:cNvSpPr>
          <p:nvPr>
            <p:ph type="body"/>
          </p:nvPr>
        </p:nvSpPr>
        <p:spPr>
          <a:xfrm>
            <a:off x="311760" y="161820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87" name="PlaceHolder 3"/>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89"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90"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91"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92" name="PlaceHolder 5"/>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311760" y="631800"/>
            <a:ext cx="2807640" cy="3502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94" name="PlaceHolder 2"/>
          <p:cNvSpPr>
            <a:spLocks noGrp="1"/>
          </p:cNvSpPr>
          <p:nvPr>
            <p:ph type="body"/>
          </p:nvPr>
        </p:nvSpPr>
        <p:spPr>
          <a:xfrm>
            <a:off x="311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95" name="PlaceHolder 3"/>
          <p:cNvSpPr>
            <a:spLocks noGrp="1"/>
          </p:cNvSpPr>
          <p:nvPr>
            <p:ph type="body"/>
          </p:nvPr>
        </p:nvSpPr>
        <p:spPr>
          <a:xfrm>
            <a:off x="126144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96" name="PlaceHolder 4"/>
          <p:cNvSpPr>
            <a:spLocks noGrp="1"/>
          </p:cNvSpPr>
          <p:nvPr>
            <p:ph type="body"/>
          </p:nvPr>
        </p:nvSpPr>
        <p:spPr>
          <a:xfrm>
            <a:off x="2210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97" name="PlaceHolder 5"/>
          <p:cNvSpPr>
            <a:spLocks noGrp="1"/>
          </p:cNvSpPr>
          <p:nvPr>
            <p:ph type="body"/>
          </p:nvPr>
        </p:nvSpPr>
        <p:spPr>
          <a:xfrm>
            <a:off x="311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98" name="PlaceHolder 6"/>
          <p:cNvSpPr>
            <a:spLocks noGrp="1"/>
          </p:cNvSpPr>
          <p:nvPr>
            <p:ph type="body"/>
          </p:nvPr>
        </p:nvSpPr>
        <p:spPr>
          <a:xfrm>
            <a:off x="126144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99" name="PlaceHolder 7"/>
          <p:cNvSpPr>
            <a:spLocks noGrp="1"/>
          </p:cNvSpPr>
          <p:nvPr>
            <p:ph type="body"/>
          </p:nvPr>
        </p:nvSpPr>
        <p:spPr>
          <a:xfrm>
            <a:off x="2210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04" name="PlaceHolder 2"/>
          <p:cNvSpPr>
            <a:spLocks noGrp="1"/>
          </p:cNvSpPr>
          <p:nvPr>
            <p:ph type="subTitle"/>
          </p:nvPr>
        </p:nvSpPr>
        <p:spPr>
          <a:xfrm>
            <a:off x="311760" y="1618200"/>
            <a:ext cx="2807640" cy="2950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06" name="PlaceHolder 2"/>
          <p:cNvSpPr>
            <a:spLocks noGrp="1"/>
          </p:cNvSpPr>
          <p:nvPr>
            <p:ph type="body"/>
          </p:nvPr>
        </p:nvSpPr>
        <p:spPr>
          <a:xfrm>
            <a:off x="311760" y="1618200"/>
            <a:ext cx="280764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08"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09"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0"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1" name="PlaceHolder 1"/>
          <p:cNvSpPr>
            <a:spLocks noGrp="1"/>
          </p:cNvSpPr>
          <p:nvPr>
            <p:ph type="subTitle"/>
          </p:nvPr>
        </p:nvSpPr>
        <p:spPr>
          <a:xfrm>
            <a:off x="311760" y="631800"/>
            <a:ext cx="2807640" cy="3502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12"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13"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14"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15"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17"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18"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19" name="PlaceHolder 4"/>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21"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22"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23" name="PlaceHolder 4"/>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5"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16"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17"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25" name="PlaceHolder 2"/>
          <p:cNvSpPr>
            <a:spLocks noGrp="1"/>
          </p:cNvSpPr>
          <p:nvPr>
            <p:ph type="body"/>
          </p:nvPr>
        </p:nvSpPr>
        <p:spPr>
          <a:xfrm>
            <a:off x="311760" y="161820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26" name="PlaceHolder 3"/>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28"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29"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30"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31" name="PlaceHolder 5"/>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33" name="PlaceHolder 2"/>
          <p:cNvSpPr>
            <a:spLocks noGrp="1"/>
          </p:cNvSpPr>
          <p:nvPr>
            <p:ph type="body"/>
          </p:nvPr>
        </p:nvSpPr>
        <p:spPr>
          <a:xfrm>
            <a:off x="311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34" name="PlaceHolder 3"/>
          <p:cNvSpPr>
            <a:spLocks noGrp="1"/>
          </p:cNvSpPr>
          <p:nvPr>
            <p:ph type="body"/>
          </p:nvPr>
        </p:nvSpPr>
        <p:spPr>
          <a:xfrm>
            <a:off x="126144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35" name="PlaceHolder 4"/>
          <p:cNvSpPr>
            <a:spLocks noGrp="1"/>
          </p:cNvSpPr>
          <p:nvPr>
            <p:ph type="body"/>
          </p:nvPr>
        </p:nvSpPr>
        <p:spPr>
          <a:xfrm>
            <a:off x="2210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36" name="PlaceHolder 5"/>
          <p:cNvSpPr>
            <a:spLocks noGrp="1"/>
          </p:cNvSpPr>
          <p:nvPr>
            <p:ph type="body"/>
          </p:nvPr>
        </p:nvSpPr>
        <p:spPr>
          <a:xfrm>
            <a:off x="311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37" name="PlaceHolder 6"/>
          <p:cNvSpPr>
            <a:spLocks noGrp="1"/>
          </p:cNvSpPr>
          <p:nvPr>
            <p:ph type="body"/>
          </p:nvPr>
        </p:nvSpPr>
        <p:spPr>
          <a:xfrm>
            <a:off x="126144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38" name="PlaceHolder 7"/>
          <p:cNvSpPr>
            <a:spLocks noGrp="1"/>
          </p:cNvSpPr>
          <p:nvPr>
            <p:ph type="body"/>
          </p:nvPr>
        </p:nvSpPr>
        <p:spPr>
          <a:xfrm>
            <a:off x="2210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4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45" name="PlaceHolder 2"/>
          <p:cNvSpPr>
            <a:spLocks noGrp="1"/>
          </p:cNvSpPr>
          <p:nvPr>
            <p:ph type="subTitle"/>
          </p:nvPr>
        </p:nvSpPr>
        <p:spPr>
          <a:xfrm>
            <a:off x="311760" y="1618200"/>
            <a:ext cx="2807640" cy="2950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6"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47" name="PlaceHolder 2"/>
          <p:cNvSpPr>
            <a:spLocks noGrp="1"/>
          </p:cNvSpPr>
          <p:nvPr>
            <p:ph type="body"/>
          </p:nvPr>
        </p:nvSpPr>
        <p:spPr>
          <a:xfrm>
            <a:off x="311760" y="1618200"/>
            <a:ext cx="280764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49"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50"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1"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52" name="PlaceHolder 1"/>
          <p:cNvSpPr>
            <a:spLocks noGrp="1"/>
          </p:cNvSpPr>
          <p:nvPr>
            <p:ph type="subTitle"/>
          </p:nvPr>
        </p:nvSpPr>
        <p:spPr>
          <a:xfrm>
            <a:off x="311760" y="631800"/>
            <a:ext cx="2807640" cy="3502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54"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55"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56"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19"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0"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1" name="PlaceHolder 4"/>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58"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59"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60" name="PlaceHolder 4"/>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62"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63"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64" name="PlaceHolder 4"/>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66" name="PlaceHolder 2"/>
          <p:cNvSpPr>
            <a:spLocks noGrp="1"/>
          </p:cNvSpPr>
          <p:nvPr>
            <p:ph type="body"/>
          </p:nvPr>
        </p:nvSpPr>
        <p:spPr>
          <a:xfrm>
            <a:off x="311760" y="161820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67" name="PlaceHolder 3"/>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8"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69"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70"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71"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72" name="PlaceHolder 5"/>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74" name="PlaceHolder 2"/>
          <p:cNvSpPr>
            <a:spLocks noGrp="1"/>
          </p:cNvSpPr>
          <p:nvPr>
            <p:ph type="body"/>
          </p:nvPr>
        </p:nvSpPr>
        <p:spPr>
          <a:xfrm>
            <a:off x="311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75" name="PlaceHolder 3"/>
          <p:cNvSpPr>
            <a:spLocks noGrp="1"/>
          </p:cNvSpPr>
          <p:nvPr>
            <p:ph type="body"/>
          </p:nvPr>
        </p:nvSpPr>
        <p:spPr>
          <a:xfrm>
            <a:off x="126144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76" name="PlaceHolder 4"/>
          <p:cNvSpPr>
            <a:spLocks noGrp="1"/>
          </p:cNvSpPr>
          <p:nvPr>
            <p:ph type="body"/>
          </p:nvPr>
        </p:nvSpPr>
        <p:spPr>
          <a:xfrm>
            <a:off x="2210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77" name="PlaceHolder 5"/>
          <p:cNvSpPr>
            <a:spLocks noGrp="1"/>
          </p:cNvSpPr>
          <p:nvPr>
            <p:ph type="body"/>
          </p:nvPr>
        </p:nvSpPr>
        <p:spPr>
          <a:xfrm>
            <a:off x="311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78" name="PlaceHolder 6"/>
          <p:cNvSpPr>
            <a:spLocks noGrp="1"/>
          </p:cNvSpPr>
          <p:nvPr>
            <p:ph type="body"/>
          </p:nvPr>
        </p:nvSpPr>
        <p:spPr>
          <a:xfrm>
            <a:off x="126144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79" name="PlaceHolder 7"/>
          <p:cNvSpPr>
            <a:spLocks noGrp="1"/>
          </p:cNvSpPr>
          <p:nvPr>
            <p:ph type="body"/>
          </p:nvPr>
        </p:nvSpPr>
        <p:spPr>
          <a:xfrm>
            <a:off x="2210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83"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84" name="PlaceHolder 2"/>
          <p:cNvSpPr>
            <a:spLocks noGrp="1"/>
          </p:cNvSpPr>
          <p:nvPr>
            <p:ph type="subTitle"/>
          </p:nvPr>
        </p:nvSpPr>
        <p:spPr>
          <a:xfrm>
            <a:off x="311760" y="1618200"/>
            <a:ext cx="2807640" cy="29505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86" name="PlaceHolder 2"/>
          <p:cNvSpPr>
            <a:spLocks noGrp="1"/>
          </p:cNvSpPr>
          <p:nvPr>
            <p:ph type="body"/>
          </p:nvPr>
        </p:nvSpPr>
        <p:spPr>
          <a:xfrm>
            <a:off x="311760" y="1618200"/>
            <a:ext cx="280764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88"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89"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0"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3"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4"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5" name="PlaceHolder 4"/>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91" name="PlaceHolder 1"/>
          <p:cNvSpPr>
            <a:spLocks noGrp="1"/>
          </p:cNvSpPr>
          <p:nvPr>
            <p:ph type="subTitle"/>
          </p:nvPr>
        </p:nvSpPr>
        <p:spPr>
          <a:xfrm>
            <a:off x="311760" y="631800"/>
            <a:ext cx="2807640" cy="35024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93"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94" name="PlaceHolder 3"/>
          <p:cNvSpPr>
            <a:spLocks noGrp="1"/>
          </p:cNvSpPr>
          <p:nvPr>
            <p:ph type="body"/>
          </p:nvPr>
        </p:nvSpPr>
        <p:spPr>
          <a:xfrm>
            <a:off x="175032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95"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297" name="PlaceHolder 2"/>
          <p:cNvSpPr>
            <a:spLocks noGrp="1"/>
          </p:cNvSpPr>
          <p:nvPr>
            <p:ph type="body"/>
          </p:nvPr>
        </p:nvSpPr>
        <p:spPr>
          <a:xfrm>
            <a:off x="311760" y="1618200"/>
            <a:ext cx="1369800" cy="2950560"/>
          </a:xfrm>
          <a:prstGeom prst="rect">
            <a:avLst/>
          </a:prstGeom>
        </p:spPr>
        <p:txBody>
          <a:bodyPr lIns="0" rIns="0" tIns="0" bIns="0">
            <a:normAutofit/>
          </a:bodyPr>
          <a:p>
            <a:endParaRPr b="0" lang="en-US" sz="1400" spc="-1" strike="noStrike">
              <a:solidFill>
                <a:srgbClr val="000000"/>
              </a:solidFill>
              <a:latin typeface="Arial"/>
            </a:endParaRPr>
          </a:p>
        </p:txBody>
      </p:sp>
      <p:sp>
        <p:nvSpPr>
          <p:cNvPr id="298"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299" name="PlaceHolder 4"/>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0"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301"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02"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03" name="PlaceHolder 4"/>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4"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305" name="PlaceHolder 2"/>
          <p:cNvSpPr>
            <a:spLocks noGrp="1"/>
          </p:cNvSpPr>
          <p:nvPr>
            <p:ph type="body"/>
          </p:nvPr>
        </p:nvSpPr>
        <p:spPr>
          <a:xfrm>
            <a:off x="311760" y="161820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06" name="PlaceHolder 3"/>
          <p:cNvSpPr>
            <a:spLocks noGrp="1"/>
          </p:cNvSpPr>
          <p:nvPr>
            <p:ph type="body"/>
          </p:nvPr>
        </p:nvSpPr>
        <p:spPr>
          <a:xfrm>
            <a:off x="311760" y="3159360"/>
            <a:ext cx="280764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308" name="PlaceHolder 2"/>
          <p:cNvSpPr>
            <a:spLocks noGrp="1"/>
          </p:cNvSpPr>
          <p:nvPr>
            <p:ph type="body"/>
          </p:nvPr>
        </p:nvSpPr>
        <p:spPr>
          <a:xfrm>
            <a:off x="31176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09" name="PlaceHolder 3"/>
          <p:cNvSpPr>
            <a:spLocks noGrp="1"/>
          </p:cNvSpPr>
          <p:nvPr>
            <p:ph type="body"/>
          </p:nvPr>
        </p:nvSpPr>
        <p:spPr>
          <a:xfrm>
            <a:off x="1750320" y="161820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10" name="PlaceHolder 4"/>
          <p:cNvSpPr>
            <a:spLocks noGrp="1"/>
          </p:cNvSpPr>
          <p:nvPr>
            <p:ph type="body"/>
          </p:nvPr>
        </p:nvSpPr>
        <p:spPr>
          <a:xfrm>
            <a:off x="31176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11" name="PlaceHolder 5"/>
          <p:cNvSpPr>
            <a:spLocks noGrp="1"/>
          </p:cNvSpPr>
          <p:nvPr>
            <p:ph type="body"/>
          </p:nvPr>
        </p:nvSpPr>
        <p:spPr>
          <a:xfrm>
            <a:off x="1750320" y="3159360"/>
            <a:ext cx="136980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2" name="PlaceHolder 1"/>
          <p:cNvSpPr>
            <a:spLocks noGrp="1"/>
          </p:cNvSpPr>
          <p:nvPr>
            <p:ph type="title"/>
          </p:nvPr>
        </p:nvSpPr>
        <p:spPr>
          <a:xfrm>
            <a:off x="311760" y="631800"/>
            <a:ext cx="2807640" cy="755280"/>
          </a:xfrm>
          <a:prstGeom prst="rect">
            <a:avLst/>
          </a:prstGeom>
        </p:spPr>
        <p:txBody>
          <a:bodyPr lIns="0" rIns="0" tIns="0" bIns="0" anchor="ctr"/>
          <a:p>
            <a:endParaRPr b="0" lang="en-US" sz="1400" spc="-1" strike="noStrike">
              <a:solidFill>
                <a:srgbClr val="000000"/>
              </a:solidFill>
              <a:latin typeface="Arial"/>
            </a:endParaRPr>
          </a:p>
        </p:txBody>
      </p:sp>
      <p:sp>
        <p:nvSpPr>
          <p:cNvPr id="313" name="PlaceHolder 2"/>
          <p:cNvSpPr>
            <a:spLocks noGrp="1"/>
          </p:cNvSpPr>
          <p:nvPr>
            <p:ph type="body"/>
          </p:nvPr>
        </p:nvSpPr>
        <p:spPr>
          <a:xfrm>
            <a:off x="311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14" name="PlaceHolder 3"/>
          <p:cNvSpPr>
            <a:spLocks noGrp="1"/>
          </p:cNvSpPr>
          <p:nvPr>
            <p:ph type="body"/>
          </p:nvPr>
        </p:nvSpPr>
        <p:spPr>
          <a:xfrm>
            <a:off x="126144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15" name="PlaceHolder 4"/>
          <p:cNvSpPr>
            <a:spLocks noGrp="1"/>
          </p:cNvSpPr>
          <p:nvPr>
            <p:ph type="body"/>
          </p:nvPr>
        </p:nvSpPr>
        <p:spPr>
          <a:xfrm>
            <a:off x="2210760" y="161820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16" name="PlaceHolder 5"/>
          <p:cNvSpPr>
            <a:spLocks noGrp="1"/>
          </p:cNvSpPr>
          <p:nvPr>
            <p:ph type="body"/>
          </p:nvPr>
        </p:nvSpPr>
        <p:spPr>
          <a:xfrm>
            <a:off x="311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17" name="PlaceHolder 6"/>
          <p:cNvSpPr>
            <a:spLocks noGrp="1"/>
          </p:cNvSpPr>
          <p:nvPr>
            <p:ph type="body"/>
          </p:nvPr>
        </p:nvSpPr>
        <p:spPr>
          <a:xfrm>
            <a:off x="126144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
        <p:nvSpPr>
          <p:cNvPr id="318" name="PlaceHolder 7"/>
          <p:cNvSpPr>
            <a:spLocks noGrp="1"/>
          </p:cNvSpPr>
          <p:nvPr>
            <p:ph type="body"/>
          </p:nvPr>
        </p:nvSpPr>
        <p:spPr>
          <a:xfrm>
            <a:off x="2210760" y="3159360"/>
            <a:ext cx="903960" cy="14072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rot="10800000">
            <a:off x="4917960" y="3322080"/>
            <a:ext cx="691560" cy="388080"/>
          </a:xfrm>
          <a:prstGeom prst="triangle">
            <a:avLst>
              <a:gd name="adj" fmla="val 50000"/>
            </a:avLst>
          </a:prstGeom>
          <a:solidFill>
            <a:schemeClr val="dk1"/>
          </a:solidFill>
          <a:ln>
            <a:noFill/>
          </a:ln>
        </p:spPr>
        <p:style>
          <a:lnRef idx="0"/>
          <a:fillRef idx="0"/>
          <a:effectRef idx="0"/>
          <a:fontRef idx="minor"/>
        </p:style>
      </p:sp>
      <p:sp>
        <p:nvSpPr>
          <p:cNvPr id="1" name="CustomShape 2"/>
          <p:cNvSpPr/>
          <p:nvPr/>
        </p:nvSpPr>
        <p:spPr>
          <a:xfrm>
            <a:off x="0" y="0"/>
            <a:ext cx="9143640" cy="3123720"/>
          </a:xfrm>
          <a:prstGeom prst="rect">
            <a:avLst/>
          </a:prstGeom>
          <a:solidFill>
            <a:schemeClr val="dk1"/>
          </a:solidFill>
          <a:ln>
            <a:noFill/>
          </a:ln>
        </p:spPr>
        <p:style>
          <a:lnRef idx="0"/>
          <a:fillRef idx="0"/>
          <a:effectRef idx="0"/>
          <a:fontRef idx="minor"/>
        </p:style>
      </p:sp>
      <p:sp>
        <p:nvSpPr>
          <p:cNvPr id="2" name="PlaceHolder 3"/>
          <p:cNvSpPr>
            <a:spLocks noGrp="1"/>
          </p:cNvSpPr>
          <p:nvPr>
            <p:ph type="title"/>
          </p:nvPr>
        </p:nvSpPr>
        <p:spPr>
          <a:xfrm>
            <a:off x="411120" y="644400"/>
            <a:ext cx="8282160" cy="2108520"/>
          </a:xfrm>
          <a:prstGeom prst="rect">
            <a:avLst/>
          </a:prstGeom>
        </p:spPr>
        <p:txBody>
          <a:bodyPr tIns="91440" bIns="91440" anchor="b"/>
          <a:p>
            <a:r>
              <a:rPr b="0" lang="en-US" sz="6000" spc="-1" strike="noStrike">
                <a:solidFill>
                  <a:srgbClr val="000000"/>
                </a:solidFill>
                <a:latin typeface="Arial"/>
              </a:rPr>
              <a:t>Click to edit the title text </a:t>
            </a:r>
            <a:r>
              <a:rPr b="0" lang="en-US" sz="6000" spc="-1" strike="noStrike">
                <a:solidFill>
                  <a:srgbClr val="000000"/>
                </a:solidFill>
                <a:latin typeface="Arial"/>
              </a:rPr>
              <a:t>format</a:t>
            </a:r>
            <a:endParaRPr b="0" lang="en-US" sz="6000" spc="-1" strike="noStrike">
              <a:solidFill>
                <a:srgbClr val="000000"/>
              </a:solidFill>
              <a:latin typeface="Arial"/>
            </a:endParaRPr>
          </a:p>
        </p:txBody>
      </p:sp>
      <p:sp>
        <p:nvSpPr>
          <p:cNvPr id="3" name="PlaceHolder 4"/>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D51C824A-4A59-4218-8B60-B608ABDC1059}" type="slidenum">
              <a:rPr b="0" lang="en-US" sz="1000" spc="-1" strike="noStrike">
                <a:solidFill>
                  <a:srgbClr val="424242"/>
                </a:solidFill>
                <a:latin typeface="Source Code Pro"/>
                <a:ea typeface="Source Code Pro"/>
              </a:rPr>
              <a:t>&lt;number&gt;</a:t>
            </a:fld>
            <a:endParaRPr b="0" lang="en-US" sz="1000" spc="-1" strike="noStrike">
              <a:latin typeface="Times New Roman"/>
            </a:endParaRPr>
          </a:p>
        </p:txBody>
      </p:sp>
      <p:sp>
        <p:nvSpPr>
          <p:cNvPr id="4" name="PlaceHolder 5"/>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CustomShape 1"/>
          <p:cNvSpPr/>
          <p:nvPr/>
        </p:nvSpPr>
        <p:spPr>
          <a:xfrm>
            <a:off x="429120" y="1275480"/>
            <a:ext cx="613800" cy="360"/>
          </a:xfrm>
          <a:custGeom>
            <a:avLst/>
            <a:gdLst/>
            <a:ahLst/>
            <a:rect l="l" t="t" r="r" b="b"/>
            <a:pathLst>
              <a:path w="21600" h="21600">
                <a:moveTo>
                  <a:pt x="0" y="0"/>
                </a:moveTo>
                <a:lnTo>
                  <a:pt x="21600" y="21600"/>
                </a:lnTo>
              </a:path>
            </a:pathLst>
          </a:custGeom>
          <a:noFill/>
          <a:ln w="19080">
            <a:solidFill>
              <a:schemeClr val="dk2"/>
            </a:solidFill>
            <a:custDash>
              <a:ds d="800000" sp="300000"/>
            </a:custDash>
            <a:round/>
          </a:ln>
        </p:spPr>
        <p:style>
          <a:lnRef idx="0"/>
          <a:fillRef idx="0"/>
          <a:effectRef idx="0"/>
          <a:fontRef idx="minor"/>
        </p:style>
      </p:sp>
      <p:sp>
        <p:nvSpPr>
          <p:cNvPr id="42" name="PlaceHolder 2"/>
          <p:cNvSpPr>
            <a:spLocks noGrp="1"/>
          </p:cNvSpPr>
          <p:nvPr>
            <p:ph type="title"/>
          </p:nvPr>
        </p:nvSpPr>
        <p:spPr>
          <a:xfrm>
            <a:off x="311760" y="372600"/>
            <a:ext cx="8520120" cy="733320"/>
          </a:xfrm>
          <a:prstGeom prst="rect">
            <a:avLst/>
          </a:prstGeom>
        </p:spPr>
        <p:txBody>
          <a:bodyPr tIns="91440" bIns="91440" anchor="b"/>
          <a:p>
            <a:r>
              <a:rPr b="0" lang="en-US" sz="3000" spc="-1" strike="noStrike">
                <a:solidFill>
                  <a:srgbClr val="000000"/>
                </a:solidFill>
                <a:latin typeface="Arial"/>
              </a:rPr>
              <a:t>Click to edit the title text format</a:t>
            </a:r>
            <a:endParaRPr b="0" lang="en-US" sz="3000" spc="-1" strike="noStrike">
              <a:solidFill>
                <a:srgbClr val="000000"/>
              </a:solidFill>
              <a:latin typeface="Arial"/>
            </a:endParaRPr>
          </a:p>
        </p:txBody>
      </p:sp>
      <p:sp>
        <p:nvSpPr>
          <p:cNvPr id="43" name="PlaceHolder 3"/>
          <p:cNvSpPr>
            <a:spLocks noGrp="1"/>
          </p:cNvSpPr>
          <p:nvPr>
            <p:ph type="body"/>
          </p:nvPr>
        </p:nvSpPr>
        <p:spPr>
          <a:xfrm>
            <a:off x="311760" y="1468800"/>
            <a:ext cx="8520120" cy="3099600"/>
          </a:xfrm>
          <a:prstGeom prst="rect">
            <a:avLst/>
          </a:prstGeom>
        </p:spPr>
        <p:txBody>
          <a:bodyPr tIns="91440" bIns="91440"/>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4" name="PlaceHolder 4"/>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B6C3A56D-2BF9-407F-BE32-FBB9343F01E5}" type="slidenum">
              <a:rPr b="0" lang="en-US" sz="1000" spc="-1" strike="noStrike">
                <a:solidFill>
                  <a:srgbClr val="424242"/>
                </a:solidFill>
                <a:latin typeface="Source Code Pro"/>
                <a:ea typeface="Source Code Pro"/>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1" name="PlaceHolder 1"/>
          <p:cNvSpPr>
            <a:spLocks noGrp="1"/>
          </p:cNvSpPr>
          <p:nvPr>
            <p:ph type="title"/>
          </p:nvPr>
        </p:nvSpPr>
        <p:spPr>
          <a:xfrm>
            <a:off x="311760" y="372600"/>
            <a:ext cx="8520120" cy="733320"/>
          </a:xfrm>
          <a:prstGeom prst="rect">
            <a:avLst/>
          </a:prstGeom>
        </p:spPr>
        <p:txBody>
          <a:bodyPr tIns="91440" bIns="91440" anchor="b"/>
          <a:p>
            <a:r>
              <a:rPr b="0" lang="en-US" sz="3000" spc="-1" strike="noStrike">
                <a:solidFill>
                  <a:srgbClr val="000000"/>
                </a:solidFill>
                <a:latin typeface="Arial"/>
              </a:rPr>
              <a:t>Click to edit the title text format</a:t>
            </a:r>
            <a:endParaRPr b="0" lang="en-US" sz="3000" spc="-1" strike="noStrike">
              <a:solidFill>
                <a:srgbClr val="000000"/>
              </a:solidFill>
              <a:latin typeface="Arial"/>
            </a:endParaRPr>
          </a:p>
        </p:txBody>
      </p:sp>
      <p:sp>
        <p:nvSpPr>
          <p:cNvPr id="82" name="PlaceHolder 2"/>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3A0CF9FA-B98E-4F6F-ABE2-E7563DE39628}" type="slidenum">
              <a:rPr b="0" lang="en-US" sz="1000" spc="-1" strike="noStrike">
                <a:solidFill>
                  <a:srgbClr val="424242"/>
                </a:solidFill>
                <a:latin typeface="Source Code Pro"/>
                <a:ea typeface="Source Code Pro"/>
              </a:rPr>
              <a:t>&lt;number&gt;</a:t>
            </a:fld>
            <a:endParaRPr b="0" lang="en-US" sz="1000" spc="-1" strike="noStrike">
              <a:latin typeface="Times New Roman"/>
            </a:endParaRPr>
          </a:p>
        </p:txBody>
      </p:sp>
      <p:sp>
        <p:nvSpPr>
          <p:cNvPr id="83"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0" name="CustomShape 1"/>
          <p:cNvSpPr/>
          <p:nvPr/>
        </p:nvSpPr>
        <p:spPr>
          <a:xfrm>
            <a:off x="0" y="1567440"/>
            <a:ext cx="9143640" cy="2008440"/>
          </a:xfrm>
          <a:prstGeom prst="rect">
            <a:avLst/>
          </a:prstGeom>
          <a:solidFill>
            <a:schemeClr val="dk1"/>
          </a:solidFill>
          <a:ln>
            <a:noFill/>
          </a:ln>
        </p:spPr>
        <p:style>
          <a:lnRef idx="0"/>
          <a:fillRef idx="0"/>
          <a:effectRef idx="0"/>
          <a:fontRef idx="minor"/>
        </p:style>
      </p:sp>
      <p:sp>
        <p:nvSpPr>
          <p:cNvPr id="121" name="PlaceHolder 2"/>
          <p:cNvSpPr>
            <a:spLocks noGrp="1"/>
          </p:cNvSpPr>
          <p:nvPr>
            <p:ph type="title"/>
          </p:nvPr>
        </p:nvSpPr>
        <p:spPr>
          <a:xfrm>
            <a:off x="430920" y="1889640"/>
            <a:ext cx="8282160" cy="1516320"/>
          </a:xfrm>
          <a:prstGeom prst="rect">
            <a:avLst/>
          </a:prstGeom>
        </p:spPr>
        <p:txBody>
          <a:bodyPr tIns="91440" bIns="91440" anchor="ctr"/>
          <a:p>
            <a:r>
              <a:rPr b="0" lang="en-US" sz="3600" spc="-1" strike="noStrike">
                <a:solidFill>
                  <a:srgbClr val="000000"/>
                </a:solidFill>
                <a:latin typeface="Arial"/>
              </a:rPr>
              <a:t>Click to edit the title text format</a:t>
            </a:r>
            <a:endParaRPr b="0" lang="en-US" sz="3600" spc="-1" strike="noStrike">
              <a:solidFill>
                <a:srgbClr val="000000"/>
              </a:solidFill>
              <a:latin typeface="Arial"/>
            </a:endParaRPr>
          </a:p>
        </p:txBody>
      </p:sp>
      <p:sp>
        <p:nvSpPr>
          <p:cNvPr id="122" name="PlaceHolder 3"/>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D7BFADBA-185D-4AEB-BB86-DDD749E67455}" type="slidenum">
              <a:rPr b="0" lang="en-US" sz="1000" spc="-1" strike="noStrike">
                <a:solidFill>
                  <a:srgbClr val="424242"/>
                </a:solidFill>
                <a:latin typeface="Source Code Pro"/>
                <a:ea typeface="Source Code Pro"/>
              </a:rPr>
              <a:t>&lt;number&gt;</a:t>
            </a:fld>
            <a:endParaRPr b="0" lang="en-US" sz="1000" spc="-1" strike="noStrike">
              <a:latin typeface="Times New Roman"/>
            </a:endParaRPr>
          </a:p>
        </p:txBody>
      </p:sp>
      <p:sp>
        <p:nvSpPr>
          <p:cNvPr id="123" name="PlaceHolder 4"/>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0" name="CustomShape 1"/>
          <p:cNvSpPr/>
          <p:nvPr/>
        </p:nvSpPr>
        <p:spPr>
          <a:xfrm>
            <a:off x="418680" y="1457640"/>
            <a:ext cx="613800" cy="360"/>
          </a:xfrm>
          <a:custGeom>
            <a:avLst/>
            <a:gdLst/>
            <a:ahLst/>
            <a:rect l="l" t="t" r="r" b="b"/>
            <a:pathLst>
              <a:path w="21600" h="21600">
                <a:moveTo>
                  <a:pt x="0" y="0"/>
                </a:moveTo>
                <a:lnTo>
                  <a:pt x="21600" y="21600"/>
                </a:lnTo>
              </a:path>
            </a:pathLst>
          </a:custGeom>
          <a:noFill/>
          <a:ln w="19080">
            <a:solidFill>
              <a:schemeClr val="dk2"/>
            </a:solidFill>
            <a:custDash>
              <a:ds d="800000" sp="300000"/>
            </a:custDash>
            <a:round/>
          </a:ln>
        </p:spPr>
        <p:style>
          <a:lnRef idx="0"/>
          <a:fillRef idx="0"/>
          <a:effectRef idx="0"/>
          <a:fontRef idx="minor"/>
        </p:style>
      </p:sp>
      <p:sp>
        <p:nvSpPr>
          <p:cNvPr id="161" name="PlaceHolder 2"/>
          <p:cNvSpPr>
            <a:spLocks noGrp="1"/>
          </p:cNvSpPr>
          <p:nvPr>
            <p:ph type="title"/>
          </p:nvPr>
        </p:nvSpPr>
        <p:spPr>
          <a:xfrm>
            <a:off x="311760" y="631800"/>
            <a:ext cx="2807640" cy="755280"/>
          </a:xfrm>
          <a:prstGeom prst="rect">
            <a:avLst/>
          </a:prstGeom>
        </p:spPr>
        <p:txBody>
          <a:bodyPr tIns="91440" bIns="91440" anchor="b"/>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162" name="PlaceHolder 3"/>
          <p:cNvSpPr>
            <a:spLocks noGrp="1"/>
          </p:cNvSpPr>
          <p:nvPr>
            <p:ph type="body"/>
          </p:nvPr>
        </p:nvSpPr>
        <p:spPr>
          <a:xfrm>
            <a:off x="311760" y="1618200"/>
            <a:ext cx="2807640" cy="2950560"/>
          </a:xfrm>
          <a:prstGeom prst="rect">
            <a:avLst/>
          </a:prstGeom>
        </p:spPr>
        <p:txBody>
          <a:bodyPr tIns="91440" bIns="91440"/>
          <a:p>
            <a:pPr marL="432000" indent="-324000">
              <a:spcBef>
                <a:spcPts val="1417"/>
              </a:spcBef>
              <a:buClr>
                <a:srgbClr val="000000"/>
              </a:buClr>
              <a:buSzPct val="45000"/>
              <a:buFont typeface="Wingdings" charset="2"/>
              <a:buChar char=""/>
            </a:pPr>
            <a:r>
              <a:rPr b="0" lang="en-US" sz="1200" spc="-1" strike="noStrike">
                <a:solidFill>
                  <a:srgbClr val="000000"/>
                </a:solidFill>
                <a:latin typeface="Arial"/>
              </a:rPr>
              <a:t>Click to edit the outline text format</a:t>
            </a:r>
            <a:endParaRPr b="0" lang="en-US" sz="1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200" spc="-1" strike="noStrike">
                <a:solidFill>
                  <a:srgbClr val="000000"/>
                </a:solidFill>
                <a:latin typeface="Arial"/>
              </a:rPr>
              <a:t>Second Outline Level</a:t>
            </a:r>
            <a:endParaRPr b="0" lang="en-US" sz="12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200" spc="-1" strike="noStrike">
                <a:solidFill>
                  <a:srgbClr val="000000"/>
                </a:solidFill>
                <a:latin typeface="Arial"/>
              </a:rPr>
              <a:t>Third Outline Level</a:t>
            </a:r>
            <a:endParaRPr b="0" lang="en-US" sz="12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200" spc="-1" strike="noStrike">
                <a:solidFill>
                  <a:srgbClr val="000000"/>
                </a:solidFill>
                <a:latin typeface="Arial"/>
              </a:rPr>
              <a:t>Fourth Outline Level</a:t>
            </a:r>
            <a:endParaRPr b="0" lang="en-US" sz="12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200" spc="-1" strike="noStrike">
                <a:solidFill>
                  <a:srgbClr val="000000"/>
                </a:solidFill>
                <a:latin typeface="Arial"/>
              </a:rPr>
              <a:t>Fifth Outline Level</a:t>
            </a:r>
            <a:endParaRPr b="0" lang="en-US" sz="12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200" spc="-1" strike="noStrike">
                <a:solidFill>
                  <a:srgbClr val="000000"/>
                </a:solidFill>
                <a:latin typeface="Arial"/>
              </a:rPr>
              <a:t>Sixth Outline Level</a:t>
            </a:r>
            <a:endParaRPr b="0" lang="en-US" sz="12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200" spc="-1" strike="noStrike">
                <a:solidFill>
                  <a:srgbClr val="000000"/>
                </a:solidFill>
                <a:latin typeface="Arial"/>
              </a:rPr>
              <a:t>Seventh Outline Level</a:t>
            </a:r>
            <a:endParaRPr b="0" lang="en-US" sz="1200" spc="-1" strike="noStrike">
              <a:solidFill>
                <a:srgbClr val="000000"/>
              </a:solidFill>
              <a:latin typeface="Arial"/>
            </a:endParaRPr>
          </a:p>
        </p:txBody>
      </p:sp>
      <p:sp>
        <p:nvSpPr>
          <p:cNvPr id="163" name="PlaceHolder 4"/>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061C11B3-9F38-4957-982C-5C5541B06101}" type="slidenum">
              <a:rPr b="0" lang="en-US" sz="1000" spc="-1" strike="noStrike">
                <a:solidFill>
                  <a:srgbClr val="424242"/>
                </a:solidFill>
                <a:latin typeface="Source Code Pro"/>
                <a:ea typeface="Source Code Pro"/>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0" name="PlaceHolder 1"/>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85F7821B-ECA9-4D47-A6DB-7BB5B0232BE9}" type="slidenum">
              <a:rPr b="0" lang="en-US" sz="1000" spc="-1" strike="noStrike">
                <a:solidFill>
                  <a:srgbClr val="424242"/>
                </a:solidFill>
                <a:latin typeface="Source Code Pro"/>
                <a:ea typeface="Source Code Pro"/>
              </a:rPr>
              <a:t>&lt;number&gt;</a:t>
            </a:fld>
            <a:endParaRPr b="0" lang="en-US" sz="1000" spc="-1" strike="noStrike">
              <a:latin typeface="Times New Roman"/>
            </a:endParaRPr>
          </a:p>
        </p:txBody>
      </p:sp>
      <p:sp>
        <p:nvSpPr>
          <p:cNvPr id="201" name="PlaceHolder 2"/>
          <p:cNvSpPr>
            <a:spLocks noGrp="1"/>
          </p:cNvSpPr>
          <p:nvPr>
            <p:ph type="title"/>
          </p:nvPr>
        </p:nvSpPr>
        <p:spPr>
          <a:xfrm>
            <a:off x="457200" y="205200"/>
            <a:ext cx="8229240" cy="858600"/>
          </a:xfrm>
          <a:prstGeom prst="rect">
            <a:avLst/>
          </a:prstGeom>
        </p:spPr>
        <p:txBody>
          <a:bodyPr lIns="0" rIns="0" tIns="0" bIns="0" anchor="ctr"/>
          <a:p>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
        <p:nvSpPr>
          <p:cNvPr id="202"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e91d63"/>
        </a:solidFill>
      </p:bgPr>
    </p:bg>
    <p:spTree>
      <p:nvGrpSpPr>
        <p:cNvPr id="1" name=""/>
        <p:cNvGrpSpPr/>
        <p:nvPr/>
      </p:nvGrpSpPr>
      <p:grpSpPr>
        <a:xfrm>
          <a:off x="0" y="0"/>
          <a:ext cx="0" cy="0"/>
          <a:chOff x="0" y="0"/>
          <a:chExt cx="0" cy="0"/>
        </a:xfrm>
      </p:grpSpPr>
      <p:sp>
        <p:nvSpPr>
          <p:cNvPr id="239" name="CustomShape 1"/>
          <p:cNvSpPr/>
          <p:nvPr/>
        </p:nvSpPr>
        <p:spPr>
          <a:xfrm>
            <a:off x="4572000" y="0"/>
            <a:ext cx="4571640" cy="5143320"/>
          </a:xfrm>
          <a:prstGeom prst="rect">
            <a:avLst/>
          </a:prstGeom>
          <a:solidFill>
            <a:schemeClr val="lt1"/>
          </a:solidFill>
          <a:ln>
            <a:noFill/>
          </a:ln>
        </p:spPr>
        <p:style>
          <a:lnRef idx="0"/>
          <a:fillRef idx="0"/>
          <a:effectRef idx="0"/>
          <a:fontRef idx="minor"/>
        </p:style>
      </p:sp>
      <p:sp>
        <p:nvSpPr>
          <p:cNvPr id="240" name="CustomShape 2"/>
          <p:cNvSpPr/>
          <p:nvPr/>
        </p:nvSpPr>
        <p:spPr>
          <a:xfrm>
            <a:off x="5029560" y="4495680"/>
            <a:ext cx="576720" cy="360"/>
          </a:xfrm>
          <a:custGeom>
            <a:avLst/>
            <a:gdLst/>
            <a:ahLst/>
            <a:rect l="l" t="t" r="r" b="b"/>
            <a:pathLst>
              <a:path w="21600" h="21600">
                <a:moveTo>
                  <a:pt x="0" y="0"/>
                </a:moveTo>
                <a:lnTo>
                  <a:pt x="21600" y="21600"/>
                </a:lnTo>
              </a:path>
            </a:pathLst>
          </a:custGeom>
          <a:noFill/>
          <a:ln w="19080">
            <a:solidFill>
              <a:schemeClr val="dk1"/>
            </a:solidFill>
            <a:custDash>
              <a:ds d="800000" sp="300000"/>
            </a:custDash>
            <a:round/>
          </a:ln>
        </p:spPr>
        <p:style>
          <a:lnRef idx="0"/>
          <a:fillRef idx="0"/>
          <a:effectRef idx="0"/>
          <a:fontRef idx="minor"/>
        </p:style>
      </p:sp>
      <p:sp>
        <p:nvSpPr>
          <p:cNvPr id="241" name="PlaceHolder 3"/>
          <p:cNvSpPr>
            <a:spLocks noGrp="1"/>
          </p:cNvSpPr>
          <p:nvPr>
            <p:ph type="title"/>
          </p:nvPr>
        </p:nvSpPr>
        <p:spPr>
          <a:xfrm>
            <a:off x="265680" y="1078920"/>
            <a:ext cx="4044960" cy="1788840"/>
          </a:xfrm>
          <a:prstGeom prst="rect">
            <a:avLst/>
          </a:prstGeom>
        </p:spPr>
        <p:txBody>
          <a:bodyPr tIns="91440" bIns="91440" anchor="b"/>
          <a:p>
            <a:r>
              <a:rPr b="0" lang="en-US" sz="4600" spc="-1" strike="noStrike">
                <a:solidFill>
                  <a:srgbClr val="000000"/>
                </a:solidFill>
                <a:latin typeface="Arial"/>
              </a:rPr>
              <a:t>Click to edit the title text format</a:t>
            </a:r>
            <a:endParaRPr b="0" lang="en-US" sz="4600" spc="-1" strike="noStrike">
              <a:solidFill>
                <a:srgbClr val="000000"/>
              </a:solidFill>
              <a:latin typeface="Arial"/>
            </a:endParaRPr>
          </a:p>
        </p:txBody>
      </p:sp>
      <p:sp>
        <p:nvSpPr>
          <p:cNvPr id="242" name="PlaceHolder 4"/>
          <p:cNvSpPr>
            <a:spLocks noGrp="1"/>
          </p:cNvSpPr>
          <p:nvPr>
            <p:ph type="body"/>
          </p:nvPr>
        </p:nvSpPr>
        <p:spPr>
          <a:xfrm>
            <a:off x="4939560" y="724320"/>
            <a:ext cx="3836520" cy="3694680"/>
          </a:xfrm>
          <a:prstGeom prst="rect">
            <a:avLst/>
          </a:prstGeom>
        </p:spPr>
        <p:txBody>
          <a:bodyPr tIns="91440" bIns="91440" anchor="ct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243" name="PlaceHolder 5"/>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7EB6AC1B-313F-492D-9149-17CB46AE31EF}" type="slidenum">
              <a:rPr b="0" lang="en-US" sz="1000" spc="-1" strike="noStrike">
                <a:solidFill>
                  <a:srgbClr val="424242"/>
                </a:solidFill>
                <a:latin typeface="Source Code Pro"/>
                <a:ea typeface="Source Code Pro"/>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999999"/>
        </a:solidFill>
      </p:bgPr>
    </p:bg>
    <p:spTree>
      <p:nvGrpSpPr>
        <p:cNvPr id="1" name=""/>
        <p:cNvGrpSpPr/>
        <p:nvPr/>
      </p:nvGrpSpPr>
      <p:grpSpPr>
        <a:xfrm>
          <a:off x="0" y="0"/>
          <a:ext cx="0" cy="0"/>
          <a:chOff x="0" y="0"/>
          <a:chExt cx="0" cy="0"/>
        </a:xfrm>
      </p:grpSpPr>
      <p:sp>
        <p:nvSpPr>
          <p:cNvPr id="280" name="PlaceHolder 1"/>
          <p:cNvSpPr>
            <a:spLocks noGrp="1"/>
          </p:cNvSpPr>
          <p:nvPr>
            <p:ph type="title"/>
          </p:nvPr>
        </p:nvSpPr>
        <p:spPr>
          <a:xfrm>
            <a:off x="490320" y="528840"/>
            <a:ext cx="5677920" cy="4085280"/>
          </a:xfrm>
          <a:prstGeom prst="rect">
            <a:avLst/>
          </a:prstGeom>
        </p:spPr>
        <p:txBody>
          <a:bodyPr tIns="91440" bIns="91440" anchor="ctr"/>
          <a:p>
            <a:r>
              <a:rPr b="0" lang="en-US" sz="5400" spc="-1" strike="noStrike">
                <a:solidFill>
                  <a:srgbClr val="000000"/>
                </a:solidFill>
                <a:latin typeface="Arial"/>
              </a:rPr>
              <a:t>Click to edit the title text format</a:t>
            </a:r>
            <a:endParaRPr b="0" lang="en-US" sz="5400" spc="-1" strike="noStrike">
              <a:solidFill>
                <a:srgbClr val="000000"/>
              </a:solidFill>
              <a:latin typeface="Arial"/>
            </a:endParaRPr>
          </a:p>
        </p:txBody>
      </p:sp>
      <p:sp>
        <p:nvSpPr>
          <p:cNvPr id="281" name="PlaceHolder 2"/>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D454D4C5-A4DE-4B63-8151-4FA3D525CA44}" type="slidenum">
              <a:rPr b="0" lang="en-US" sz="1000" spc="-1" strike="noStrike">
                <a:solidFill>
                  <a:srgbClr val="ffffff"/>
                </a:solidFill>
                <a:latin typeface="Source Code Pro"/>
                <a:ea typeface="Source Code Pro"/>
              </a:rPr>
              <a:t>&lt;number&gt;</a:t>
            </a:fld>
            <a:endParaRPr b="0" lang="en-US" sz="1000" spc="-1" strike="noStrike">
              <a:latin typeface="Times New Roman"/>
            </a:endParaRPr>
          </a:p>
        </p:txBody>
      </p:sp>
      <p:sp>
        <p:nvSpPr>
          <p:cNvPr id="282"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4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image" Target="../media/image3.png"/><Relationship Id="rId4" Type="http://schemas.openxmlformats.org/officeDocument/2006/relationships/image" Target="../media/image4.jpeg"/><Relationship Id="rId5"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jpeg"/><Relationship Id="rId3" Type="http://schemas.openxmlformats.org/officeDocument/2006/relationships/image" Target="../media/image7.jpeg"/><Relationship Id="rId4" Type="http://schemas.openxmlformats.org/officeDocument/2006/relationships/image" Target="../media/image8.jpeg"/><Relationship Id="rId5" Type="http://schemas.openxmlformats.org/officeDocument/2006/relationships/image" Target="../media/image9.jpeg"/><Relationship Id="rId6" Type="http://schemas.openxmlformats.org/officeDocument/2006/relationships/slideLayout" Target="../slideLayouts/slideLayout6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9.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11.jpeg"/><Relationship Id="rId3" Type="http://schemas.openxmlformats.org/officeDocument/2006/relationships/image" Target="../media/image12.jpeg"/><Relationship Id="rId4" Type="http://schemas.openxmlformats.org/officeDocument/2006/relationships/slideLayout" Target="../slideLayouts/slideLayout6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TextShape 1"/>
          <p:cNvSpPr txBox="1"/>
          <p:nvPr/>
        </p:nvSpPr>
        <p:spPr>
          <a:xfrm>
            <a:off x="411120" y="644400"/>
            <a:ext cx="8282160" cy="2108520"/>
          </a:xfrm>
          <a:prstGeom prst="rect">
            <a:avLst/>
          </a:prstGeom>
          <a:noFill/>
          <a:ln>
            <a:noFill/>
          </a:ln>
        </p:spPr>
        <p:txBody>
          <a:bodyPr tIns="91440" bIns="91440" anchor="b"/>
          <a:p>
            <a:pPr algn="ctr">
              <a:lnSpc>
                <a:spcPct val="100000"/>
              </a:lnSpc>
            </a:pPr>
            <a:r>
              <a:rPr b="0" lang="en-US" sz="6000" spc="-1" strike="noStrike">
                <a:solidFill>
                  <a:srgbClr val="ffffff"/>
                </a:solidFill>
                <a:latin typeface="Comic Sans MS"/>
                <a:ea typeface="Comic Sans MS"/>
              </a:rPr>
              <a:t>JUJA CLASSIFIEDS</a:t>
            </a:r>
            <a:br/>
            <a:r>
              <a:rPr b="0" lang="en-US" sz="3200" spc="-1" strike="noStrike">
                <a:solidFill>
                  <a:srgbClr val="ffffff"/>
                </a:solidFill>
                <a:latin typeface="Comic Sans MS"/>
                <a:ea typeface="Comic Sans MS"/>
              </a:rPr>
              <a:t>GROUP 4</a:t>
            </a:r>
            <a:br/>
            <a:endParaRPr b="0" lang="en-US" sz="3200" spc="-1" strike="noStrike">
              <a:solidFill>
                <a:srgbClr val="000000"/>
              </a:solidFill>
              <a:latin typeface="Arial"/>
            </a:endParaRPr>
          </a:p>
        </p:txBody>
      </p:sp>
      <p:sp>
        <p:nvSpPr>
          <p:cNvPr id="320" name="TextShape 2"/>
          <p:cNvSpPr txBox="1"/>
          <p:nvPr/>
        </p:nvSpPr>
        <p:spPr>
          <a:xfrm>
            <a:off x="411120" y="3391560"/>
            <a:ext cx="8282160" cy="1519200"/>
          </a:xfrm>
          <a:prstGeom prst="rect">
            <a:avLst/>
          </a:prstGeom>
          <a:noFill/>
          <a:ln>
            <a:noFill/>
          </a:ln>
        </p:spPr>
        <p:txBody>
          <a:bodyPr tIns="91440" bIns="91440" anchor="ctr"/>
          <a:p>
            <a:pPr algn="ctr">
              <a:lnSpc>
                <a:spcPct val="100000"/>
              </a:lnSpc>
            </a:pPr>
            <a:endParaRPr b="0" lang="en-US" sz="3200" spc="-1" strike="noStrike">
              <a:latin typeface="Arial"/>
            </a:endParaRPr>
          </a:p>
          <a:p>
            <a:pPr algn="ctr">
              <a:lnSpc>
                <a:spcPct val="100000"/>
              </a:lnSpc>
            </a:pPr>
            <a:endParaRPr b="0" lang="en-US" sz="3200" spc="-1" strike="noStrike">
              <a:latin typeface="Arial"/>
            </a:endParaRPr>
          </a:p>
          <a:p>
            <a:pPr algn="ctr">
              <a:lnSpc>
                <a:spcPct val="100000"/>
              </a:lnSpc>
            </a:pPr>
            <a:r>
              <a:rPr b="0" lang="en-US" sz="1800" spc="-1" strike="noStrike">
                <a:solidFill>
                  <a:srgbClr val="424242"/>
                </a:solidFill>
                <a:latin typeface="Comic Sans MS"/>
                <a:ea typeface="Comic Sans MS"/>
              </a:rPr>
              <a:t>Sharon Opondo</a:t>
            </a:r>
            <a:r>
              <a:rPr b="0" lang="en-US" sz="1800" spc="-1" strike="noStrike">
                <a:solidFill>
                  <a:srgbClr val="424242"/>
                </a:solidFill>
                <a:latin typeface="Comic Sans MS"/>
                <a:ea typeface="Comic Sans MS"/>
              </a:rPr>
              <a:t>	</a:t>
            </a:r>
            <a:endParaRPr b="0" lang="en-US" sz="1800" spc="-1" strike="noStrike">
              <a:latin typeface="Arial"/>
            </a:endParaRPr>
          </a:p>
          <a:p>
            <a:pPr algn="ctr">
              <a:lnSpc>
                <a:spcPct val="100000"/>
              </a:lnSpc>
            </a:pPr>
            <a:r>
              <a:rPr b="0" lang="en-US" sz="1800" spc="-1" strike="noStrike">
                <a:solidFill>
                  <a:srgbClr val="424242"/>
                </a:solidFill>
                <a:latin typeface="Comic Sans MS"/>
                <a:ea typeface="Comic Sans MS"/>
              </a:rPr>
              <a:t>Annette Irungu</a:t>
            </a:r>
            <a:endParaRPr b="0" lang="en-US" sz="1800" spc="-1" strike="noStrike">
              <a:latin typeface="Arial"/>
            </a:endParaRPr>
          </a:p>
          <a:p>
            <a:pPr algn="ctr">
              <a:lnSpc>
                <a:spcPct val="100000"/>
              </a:lnSpc>
            </a:pPr>
            <a:r>
              <a:rPr b="0" lang="en-US" sz="1800" spc="-1" strike="noStrike">
                <a:solidFill>
                  <a:srgbClr val="424242"/>
                </a:solidFill>
                <a:latin typeface="Comic Sans MS"/>
                <a:ea typeface="Comic Sans MS"/>
              </a:rPr>
              <a:t>Amos Mbeki</a:t>
            </a:r>
            <a:endParaRPr b="0" lang="en-US" sz="1800" spc="-1" strike="noStrike">
              <a:latin typeface="Arial"/>
            </a:endParaRPr>
          </a:p>
          <a:p>
            <a:pPr algn="ctr">
              <a:lnSpc>
                <a:spcPct val="100000"/>
              </a:lnSpc>
            </a:pPr>
            <a:r>
              <a:rPr b="0" lang="en-US" sz="1800" spc="-1" strike="noStrike">
                <a:solidFill>
                  <a:srgbClr val="424242"/>
                </a:solidFill>
                <a:latin typeface="Comic Sans MS"/>
                <a:ea typeface="Comic Sans MS"/>
              </a:rPr>
              <a:t>Elijah Kyule</a:t>
            </a:r>
            <a:endParaRPr b="0" lang="en-US" sz="1800" spc="-1" strike="noStrike">
              <a:latin typeface="Arial"/>
            </a:endParaRPr>
          </a:p>
          <a:p>
            <a:pPr algn="ctr">
              <a:lnSpc>
                <a:spcPct val="100000"/>
              </a:lnSpc>
            </a:pPr>
            <a:r>
              <a:rPr b="0" lang="en-US" sz="1800" spc="-1" strike="noStrike">
                <a:solidFill>
                  <a:srgbClr val="424242"/>
                </a:solidFill>
                <a:latin typeface="Comic Sans MS"/>
                <a:ea typeface="Comic Sans MS"/>
              </a:rPr>
              <a:t>Kennedy Muia</a:t>
            </a:r>
            <a:endParaRPr b="0" lang="en-US" sz="1800" spc="-1" strike="noStrike">
              <a:latin typeface="Arial"/>
            </a:endParaRPr>
          </a:p>
          <a:p>
            <a:pPr algn="ctr">
              <a:lnSpc>
                <a:spcPct val="100000"/>
              </a:lnSpc>
            </a:pPr>
            <a:endParaRPr b="0" lang="en-US" sz="18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TextShape 1"/>
          <p:cNvSpPr txBox="1"/>
          <p:nvPr/>
        </p:nvSpPr>
        <p:spPr>
          <a:xfrm>
            <a:off x="311760" y="631800"/>
            <a:ext cx="2807640" cy="755280"/>
          </a:xfrm>
          <a:prstGeom prst="rect">
            <a:avLst/>
          </a:prstGeom>
          <a:noFill/>
          <a:ln>
            <a:noFill/>
          </a:ln>
        </p:spPr>
        <p:txBody>
          <a:bodyPr tIns="91440" bIns="91440" anchor="b"/>
          <a:p>
            <a:pPr>
              <a:lnSpc>
                <a:spcPct val="100000"/>
              </a:lnSpc>
            </a:pPr>
            <a:r>
              <a:rPr b="0" lang="en-US" sz="3600" spc="-1" strike="noStrike">
                <a:solidFill>
                  <a:srgbClr val="424242"/>
                </a:solidFill>
                <a:latin typeface="Comic Sans MS"/>
                <a:ea typeface="Comic Sans MS"/>
              </a:rPr>
              <a:t>Thank you!</a:t>
            </a:r>
            <a:endParaRPr b="0" lang="en-US" sz="3600" spc="-1" strike="noStrike">
              <a:solidFill>
                <a:srgbClr val="000000"/>
              </a:solidFill>
              <a:latin typeface="Arial"/>
            </a:endParaRPr>
          </a:p>
        </p:txBody>
      </p:sp>
      <p:pic>
        <p:nvPicPr>
          <p:cNvPr id="360" name="Google Shape;139;p22" descr=""/>
          <p:cNvPicPr/>
          <p:nvPr/>
        </p:nvPicPr>
        <p:blipFill>
          <a:blip r:embed="rId1"/>
          <a:srcRect l="19073" t="9" r="4854" b="0"/>
          <a:stretch/>
        </p:blipFill>
        <p:spPr>
          <a:xfrm>
            <a:off x="3274560" y="0"/>
            <a:ext cx="5869080" cy="514332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1" name="TextShape 1"/>
          <p:cNvSpPr txBox="1"/>
          <p:nvPr/>
        </p:nvSpPr>
        <p:spPr>
          <a:xfrm>
            <a:off x="311760" y="372600"/>
            <a:ext cx="8520120" cy="733320"/>
          </a:xfrm>
          <a:prstGeom prst="rect">
            <a:avLst/>
          </a:prstGeom>
          <a:noFill/>
          <a:ln>
            <a:noFill/>
          </a:ln>
        </p:spPr>
        <p:txBody>
          <a:bodyPr tIns="91440" bIns="91440" anchor="b"/>
          <a:p>
            <a:pPr>
              <a:lnSpc>
                <a:spcPct val="100000"/>
              </a:lnSpc>
            </a:pPr>
            <a:r>
              <a:rPr b="0" lang="en-US" sz="3000" spc="-1" strike="noStrike">
                <a:solidFill>
                  <a:srgbClr val="424242"/>
                </a:solidFill>
                <a:latin typeface="Comic Sans MS"/>
                <a:ea typeface="Comic Sans MS"/>
              </a:rPr>
              <a:t>Problem Statement and Justification</a:t>
            </a:r>
            <a:endParaRPr b="0" lang="en-US" sz="3000" spc="-1" strike="noStrike">
              <a:solidFill>
                <a:srgbClr val="000000"/>
              </a:solidFill>
              <a:latin typeface="Arial"/>
            </a:endParaRPr>
          </a:p>
        </p:txBody>
      </p:sp>
      <p:sp>
        <p:nvSpPr>
          <p:cNvPr id="322" name="TextShape 2"/>
          <p:cNvSpPr txBox="1"/>
          <p:nvPr/>
        </p:nvSpPr>
        <p:spPr>
          <a:xfrm>
            <a:off x="311760" y="1468800"/>
            <a:ext cx="8520120" cy="3355920"/>
          </a:xfrm>
          <a:prstGeom prst="rect">
            <a:avLst/>
          </a:prstGeom>
          <a:noFill/>
          <a:ln>
            <a:noFill/>
          </a:ln>
        </p:spPr>
        <p:txBody>
          <a:bodyPr tIns="91440" bIns="91440"/>
          <a:p>
            <a:pPr>
              <a:lnSpc>
                <a:spcPct val="100000"/>
              </a:lnSpc>
            </a:pPr>
            <a:r>
              <a:rPr b="0" lang="en-US" sz="1800" spc="-1" strike="noStrike">
                <a:solidFill>
                  <a:srgbClr val="424242"/>
                </a:solidFill>
                <a:latin typeface="Comic Sans MS"/>
                <a:ea typeface="Comic Sans MS"/>
              </a:rPr>
              <a:t>Juja Classifieds provides a standard platform for buying and selling transactions for Juja residents. The site requires user registration before an individual can access the items available or add anything to the website. The items on sale are divided into 4 categories, from which the user can filter objects based on multiple criteria.</a:t>
            </a:r>
            <a:endParaRPr b="0" lang="en-US" sz="1800" spc="-1" strike="noStrike">
              <a:solidFill>
                <a:srgbClr val="000000"/>
              </a:solidFill>
              <a:latin typeface="Arial"/>
            </a:endParaRPr>
          </a:p>
          <a:p>
            <a:pPr>
              <a:lnSpc>
                <a:spcPct val="100000"/>
              </a:lnSpc>
              <a:spcBef>
                <a:spcPts val="1599"/>
              </a:spcBef>
            </a:pPr>
            <a:r>
              <a:rPr b="0" lang="en-US" sz="1800" spc="-1" strike="noStrike">
                <a:solidFill>
                  <a:srgbClr val="424242"/>
                </a:solidFill>
                <a:latin typeface="Comic Sans MS"/>
                <a:ea typeface="Comic Sans MS"/>
              </a:rPr>
              <a:t>We hope to eliminate the use of paper as an advertisement mode, especially in JKUAT, as paper is harmful to the environment.</a:t>
            </a:r>
            <a:endParaRPr b="0" lang="en-US" sz="1800" spc="-1" strike="noStrike">
              <a:solidFill>
                <a:srgbClr val="000000"/>
              </a:solidFill>
              <a:latin typeface="Arial"/>
            </a:endParaRPr>
          </a:p>
          <a:p>
            <a:pPr>
              <a:lnSpc>
                <a:spcPct val="100000"/>
              </a:lnSpc>
              <a:spcBef>
                <a:spcPts val="1599"/>
              </a:spcBef>
            </a:pPr>
            <a:r>
              <a:rPr b="0" lang="en-US" sz="1800" spc="-1" strike="noStrike">
                <a:solidFill>
                  <a:srgbClr val="000000"/>
                </a:solidFill>
                <a:latin typeface="Comic Sans MS"/>
                <a:ea typeface="Comic Sans MS"/>
              </a:rPr>
              <a:t>The site’s value will be derived from its practicality, functionality and the contributions from its users.</a:t>
            </a:r>
            <a:endParaRPr b="0" lang="en-US" sz="1800" spc="-1" strike="noStrike">
              <a:solidFill>
                <a:srgbClr val="000000"/>
              </a:solidFill>
              <a:latin typeface="Arial"/>
            </a:endParaRPr>
          </a:p>
          <a:p>
            <a:pPr>
              <a:lnSpc>
                <a:spcPct val="115000"/>
              </a:lnSpc>
              <a:spcBef>
                <a:spcPts val="1599"/>
              </a:spcBef>
              <a:spcAft>
                <a:spcPts val="1599"/>
              </a:spcAft>
            </a:pPr>
            <a:endParaRPr b="0" lang="en-US" sz="1800" spc="-1" strike="noStrike">
              <a:solidFill>
                <a:srgbClr val="000000"/>
              </a:solidFill>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CustomShape 1"/>
          <p:cNvSpPr/>
          <p:nvPr/>
        </p:nvSpPr>
        <p:spPr>
          <a:xfrm>
            <a:off x="-6840" y="2900880"/>
            <a:ext cx="9150480" cy="360"/>
          </a:xfrm>
          <a:custGeom>
            <a:avLst/>
            <a:gdLst/>
            <a:ahLst/>
            <a:rect l="l" t="t" r="r" b="b"/>
            <a:pathLst>
              <a:path w="21600" h="21600">
                <a:moveTo>
                  <a:pt x="0" y="0"/>
                </a:moveTo>
                <a:lnTo>
                  <a:pt x="21600" y="21600"/>
                </a:lnTo>
              </a:path>
            </a:pathLst>
          </a:custGeom>
          <a:noFill/>
          <a:ln w="19080">
            <a:solidFill>
              <a:schemeClr val="dk2"/>
            </a:solidFill>
            <a:round/>
          </a:ln>
        </p:spPr>
        <p:style>
          <a:lnRef idx="0"/>
          <a:fillRef idx="0"/>
          <a:effectRef idx="0"/>
          <a:fontRef idx="minor"/>
        </p:style>
      </p:sp>
      <p:sp>
        <p:nvSpPr>
          <p:cNvPr id="324" name="TextShape 2"/>
          <p:cNvSpPr txBox="1"/>
          <p:nvPr/>
        </p:nvSpPr>
        <p:spPr>
          <a:xfrm>
            <a:off x="311760" y="372600"/>
            <a:ext cx="8520120" cy="733320"/>
          </a:xfrm>
          <a:prstGeom prst="rect">
            <a:avLst/>
          </a:prstGeom>
          <a:noFill/>
          <a:ln>
            <a:noFill/>
          </a:ln>
        </p:spPr>
        <p:txBody>
          <a:bodyPr tIns="91440" bIns="91440" anchor="b"/>
          <a:p>
            <a:pPr>
              <a:lnSpc>
                <a:spcPct val="100000"/>
              </a:lnSpc>
            </a:pPr>
            <a:r>
              <a:rPr b="0" lang="en-US" sz="3000" spc="-1" strike="noStrike">
                <a:solidFill>
                  <a:srgbClr val="424242"/>
                </a:solidFill>
                <a:latin typeface="Comic Sans MS"/>
                <a:ea typeface="Comic Sans MS"/>
              </a:rPr>
              <a:t>Programming Languages and Frameworks Used</a:t>
            </a:r>
            <a:endParaRPr b="0" lang="en-US" sz="3000" spc="-1" strike="noStrike">
              <a:solidFill>
                <a:srgbClr val="000000"/>
              </a:solidFill>
              <a:latin typeface="Arial"/>
            </a:endParaRPr>
          </a:p>
        </p:txBody>
      </p:sp>
      <p:sp>
        <p:nvSpPr>
          <p:cNvPr id="325" name="CustomShape 3"/>
          <p:cNvSpPr/>
          <p:nvPr/>
        </p:nvSpPr>
        <p:spPr>
          <a:xfrm>
            <a:off x="421200" y="2235600"/>
            <a:ext cx="1329480" cy="1329480"/>
          </a:xfrm>
          <a:prstGeom prst="ellipse">
            <a:avLst/>
          </a:prstGeom>
          <a:solidFill>
            <a:schemeClr val="accent2"/>
          </a:solidFill>
          <a:ln>
            <a:noFill/>
          </a:ln>
        </p:spPr>
        <p:style>
          <a:lnRef idx="0"/>
          <a:fillRef idx="0"/>
          <a:effectRef idx="0"/>
          <a:fontRef idx="minor"/>
        </p:style>
      </p:sp>
      <p:sp>
        <p:nvSpPr>
          <p:cNvPr id="326" name="CustomShape 4"/>
          <p:cNvSpPr/>
          <p:nvPr/>
        </p:nvSpPr>
        <p:spPr>
          <a:xfrm>
            <a:off x="498240" y="2632680"/>
            <a:ext cx="1329480" cy="607320"/>
          </a:xfrm>
          <a:prstGeom prst="rect">
            <a:avLst/>
          </a:prstGeom>
          <a:noFill/>
          <a:ln>
            <a:noFill/>
          </a:ln>
        </p:spPr>
        <p:style>
          <a:lnRef idx="0"/>
          <a:fillRef idx="0"/>
          <a:effectRef idx="0"/>
          <a:fontRef idx="minor"/>
        </p:style>
        <p:txBody>
          <a:bodyPr tIns="91440" bIns="91440" anchor="ctr"/>
          <a:p>
            <a:pPr>
              <a:lnSpc>
                <a:spcPct val="200000"/>
              </a:lnSpc>
              <a:spcBef>
                <a:spcPts val="1800"/>
              </a:spcBef>
            </a:pPr>
            <a:r>
              <a:rPr b="0" lang="en-US" sz="1400" spc="-1" strike="noStrike">
                <a:solidFill>
                  <a:srgbClr val="000000"/>
                </a:solidFill>
                <a:latin typeface="Comic Sans MS"/>
                <a:ea typeface="Comic Sans MS"/>
              </a:rPr>
              <a:t>PostgreSQL</a:t>
            </a:r>
            <a:endParaRPr b="0" lang="en-US" sz="1400" spc="-1" strike="noStrike">
              <a:latin typeface="Arial"/>
            </a:endParaRPr>
          </a:p>
          <a:p>
            <a:pPr algn="ctr">
              <a:lnSpc>
                <a:spcPct val="100000"/>
              </a:lnSpc>
            </a:pPr>
            <a:endParaRPr b="0" lang="en-US" sz="1400" spc="-1" strike="noStrike">
              <a:latin typeface="Arial"/>
            </a:endParaRPr>
          </a:p>
        </p:txBody>
      </p:sp>
      <p:sp>
        <p:nvSpPr>
          <p:cNvPr id="327" name="CustomShape 5"/>
          <p:cNvSpPr/>
          <p:nvPr/>
        </p:nvSpPr>
        <p:spPr>
          <a:xfrm>
            <a:off x="2253240" y="1423440"/>
            <a:ext cx="2954520" cy="2954520"/>
          </a:xfrm>
          <a:prstGeom prst="ellipse">
            <a:avLst/>
          </a:prstGeom>
          <a:solidFill>
            <a:schemeClr val="accent3"/>
          </a:solidFill>
          <a:ln>
            <a:noFill/>
          </a:ln>
        </p:spPr>
        <p:style>
          <a:lnRef idx="0"/>
          <a:fillRef idx="0"/>
          <a:effectRef idx="0"/>
          <a:fontRef idx="minor"/>
        </p:style>
      </p:sp>
      <p:sp>
        <p:nvSpPr>
          <p:cNvPr id="328" name="CustomShape 6"/>
          <p:cNvSpPr/>
          <p:nvPr/>
        </p:nvSpPr>
        <p:spPr>
          <a:xfrm>
            <a:off x="2253240" y="2351520"/>
            <a:ext cx="2954520" cy="1170000"/>
          </a:xfrm>
          <a:prstGeom prst="rect">
            <a:avLst/>
          </a:prstGeom>
          <a:noFill/>
          <a:ln>
            <a:noFill/>
          </a:ln>
        </p:spPr>
        <p:style>
          <a:lnRef idx="0"/>
          <a:fillRef idx="0"/>
          <a:effectRef idx="0"/>
          <a:fontRef idx="minor"/>
        </p:style>
        <p:txBody>
          <a:bodyPr tIns="91440" bIns="91440" anchor="ctr"/>
          <a:p>
            <a:pPr algn="ctr">
              <a:lnSpc>
                <a:spcPct val="100000"/>
              </a:lnSpc>
            </a:pPr>
            <a:r>
              <a:rPr b="0" lang="en-US" sz="2400" spc="-1" strike="noStrike">
                <a:solidFill>
                  <a:srgbClr val="ffffff"/>
                </a:solidFill>
                <a:latin typeface="Comic Sans MS"/>
                <a:ea typeface="Comic Sans MS"/>
              </a:rPr>
              <a:t>HTML5 &amp; CSS</a:t>
            </a:r>
            <a:endParaRPr b="0" lang="en-US" sz="2400" spc="-1" strike="noStrike">
              <a:latin typeface="Arial"/>
            </a:endParaRPr>
          </a:p>
          <a:p>
            <a:pPr algn="ctr">
              <a:lnSpc>
                <a:spcPct val="100000"/>
              </a:lnSpc>
            </a:pPr>
            <a:endParaRPr b="0" lang="en-US" sz="2400" spc="-1" strike="noStrike">
              <a:latin typeface="Arial"/>
            </a:endParaRPr>
          </a:p>
        </p:txBody>
      </p:sp>
      <p:sp>
        <p:nvSpPr>
          <p:cNvPr id="329" name="CustomShape 7"/>
          <p:cNvSpPr/>
          <p:nvPr/>
        </p:nvSpPr>
        <p:spPr>
          <a:xfrm>
            <a:off x="5709600" y="2147400"/>
            <a:ext cx="1506240" cy="1506240"/>
          </a:xfrm>
          <a:prstGeom prst="ellipse">
            <a:avLst/>
          </a:prstGeom>
          <a:solidFill>
            <a:schemeClr val="accent2"/>
          </a:solidFill>
          <a:ln>
            <a:noFill/>
          </a:ln>
        </p:spPr>
        <p:style>
          <a:lnRef idx="0"/>
          <a:fillRef idx="0"/>
          <a:effectRef idx="0"/>
          <a:fontRef idx="minor"/>
        </p:style>
      </p:sp>
      <p:sp>
        <p:nvSpPr>
          <p:cNvPr id="330" name="CustomShape 8"/>
          <p:cNvSpPr/>
          <p:nvPr/>
        </p:nvSpPr>
        <p:spPr>
          <a:xfrm>
            <a:off x="5709960" y="2596680"/>
            <a:ext cx="1506240" cy="607320"/>
          </a:xfrm>
          <a:prstGeom prst="rect">
            <a:avLst/>
          </a:prstGeom>
          <a:noFill/>
          <a:ln>
            <a:noFill/>
          </a:ln>
        </p:spPr>
        <p:style>
          <a:lnRef idx="0"/>
          <a:fillRef idx="0"/>
          <a:effectRef idx="0"/>
          <a:fontRef idx="minor"/>
        </p:style>
        <p:txBody>
          <a:bodyPr tIns="91440" bIns="91440" anchor="ctr"/>
          <a:p>
            <a:pPr algn="ctr">
              <a:lnSpc>
                <a:spcPct val="100000"/>
              </a:lnSpc>
            </a:pPr>
            <a:r>
              <a:rPr b="0" lang="en-US" sz="1800" spc="-1" strike="noStrike">
                <a:solidFill>
                  <a:srgbClr val="ffffff"/>
                </a:solidFill>
                <a:latin typeface="Comic Sans MS"/>
                <a:ea typeface="Comic Sans MS"/>
              </a:rPr>
              <a:t>Python Django</a:t>
            </a:r>
            <a:endParaRPr b="0" lang="en-US" sz="1800" spc="-1" strike="noStrike">
              <a:latin typeface="Arial"/>
            </a:endParaRPr>
          </a:p>
        </p:txBody>
      </p:sp>
      <p:sp>
        <p:nvSpPr>
          <p:cNvPr id="331" name="CustomShape 9"/>
          <p:cNvSpPr/>
          <p:nvPr/>
        </p:nvSpPr>
        <p:spPr>
          <a:xfrm>
            <a:off x="7718040" y="2394720"/>
            <a:ext cx="1012320" cy="1011960"/>
          </a:xfrm>
          <a:prstGeom prst="ellipse">
            <a:avLst/>
          </a:prstGeom>
          <a:solidFill>
            <a:schemeClr val="accent3"/>
          </a:solidFill>
          <a:ln>
            <a:noFill/>
          </a:ln>
        </p:spPr>
        <p:style>
          <a:lnRef idx="0"/>
          <a:fillRef idx="0"/>
          <a:effectRef idx="0"/>
          <a:fontRef idx="minor"/>
        </p:style>
      </p:sp>
      <p:sp>
        <p:nvSpPr>
          <p:cNvPr id="332" name="CustomShape 10"/>
          <p:cNvSpPr/>
          <p:nvPr/>
        </p:nvSpPr>
        <p:spPr>
          <a:xfrm>
            <a:off x="7550280" y="2351520"/>
            <a:ext cx="1437840" cy="777600"/>
          </a:xfrm>
          <a:prstGeom prst="rect">
            <a:avLst/>
          </a:prstGeom>
          <a:noFill/>
          <a:ln>
            <a:noFill/>
          </a:ln>
        </p:spPr>
        <p:style>
          <a:lnRef idx="0"/>
          <a:fillRef idx="0"/>
          <a:effectRef idx="0"/>
          <a:fontRef idx="minor"/>
        </p:style>
        <p:txBody>
          <a:bodyPr tIns="91440" bIns="91440" anchor="ctr"/>
          <a:p>
            <a:pPr algn="ctr">
              <a:lnSpc>
                <a:spcPct val="100000"/>
              </a:lnSpc>
            </a:pPr>
            <a:r>
              <a:rPr b="0" lang="en-US" sz="1100" spc="-1" strike="noStrike">
                <a:solidFill>
                  <a:srgbClr val="000000"/>
                </a:solidFill>
                <a:latin typeface="Arial"/>
                <a:ea typeface="Arial"/>
              </a:rPr>
              <a:t>	</a:t>
            </a:r>
            <a:r>
              <a:rPr b="0" lang="en-US" sz="1100" spc="-1" strike="noStrike">
                <a:solidFill>
                  <a:srgbClr val="000000"/>
                </a:solidFill>
                <a:latin typeface="Arial"/>
                <a:ea typeface="Arial"/>
              </a:rPr>
              <a:t> </a:t>
            </a:r>
            <a:r>
              <a:rPr b="0" lang="en-US" sz="1100" spc="-1" strike="noStrike">
                <a:solidFill>
                  <a:srgbClr val="000000"/>
                </a:solidFill>
                <a:latin typeface="Arial"/>
                <a:ea typeface="Arial"/>
              </a:rPr>
              <a:t>	</a:t>
            </a:r>
            <a:r>
              <a:rPr b="0" lang="en-US" sz="1100" spc="-1" strike="noStrike">
                <a:solidFill>
                  <a:srgbClr val="000000"/>
                </a:solidFill>
                <a:latin typeface="Arial"/>
                <a:ea typeface="Arial"/>
              </a:rPr>
              <a:t> </a:t>
            </a:r>
            <a:r>
              <a:rPr b="0" lang="en-US" sz="1100" spc="-1" strike="noStrike">
                <a:solidFill>
                  <a:srgbClr val="000000"/>
                </a:solidFill>
                <a:latin typeface="Arial"/>
                <a:ea typeface="Arial"/>
              </a:rPr>
              <a:t>	</a:t>
            </a:r>
            <a:endParaRPr b="0" lang="en-US" sz="1100" spc="-1" strike="noStrike">
              <a:latin typeface="Arial"/>
            </a:endParaRPr>
          </a:p>
          <a:p>
            <a:pPr algn="ctr">
              <a:lnSpc>
                <a:spcPct val="100000"/>
              </a:lnSpc>
            </a:pPr>
            <a:r>
              <a:rPr b="0" lang="en-US" sz="1400" spc="-1" strike="noStrike">
                <a:solidFill>
                  <a:srgbClr val="ffffff"/>
                </a:solidFill>
                <a:latin typeface="Comic Sans MS"/>
                <a:ea typeface="Comic Sans MS"/>
              </a:rPr>
              <a:t>BootStrap</a:t>
            </a:r>
            <a:endParaRPr b="0" lang="en-US" sz="14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TextShape 1"/>
          <p:cNvSpPr txBox="1"/>
          <p:nvPr/>
        </p:nvSpPr>
        <p:spPr>
          <a:xfrm>
            <a:off x="430920" y="1889640"/>
            <a:ext cx="8282160" cy="1516320"/>
          </a:xfrm>
          <a:prstGeom prst="rect">
            <a:avLst/>
          </a:prstGeom>
          <a:noFill/>
          <a:ln>
            <a:noFill/>
          </a:ln>
        </p:spPr>
        <p:txBody>
          <a:bodyPr tIns="91440" bIns="91440" anchor="ctr"/>
          <a:p>
            <a:pPr algn="ctr">
              <a:lnSpc>
                <a:spcPct val="100000"/>
              </a:lnSpc>
            </a:pPr>
            <a:r>
              <a:rPr b="0" lang="en-US" sz="3000" spc="-1" strike="noStrike">
                <a:solidFill>
                  <a:srgbClr val="ffffff"/>
                </a:solidFill>
                <a:latin typeface="Comic Sans MS"/>
                <a:ea typeface="Comic Sans MS"/>
              </a:rPr>
              <a:t>Methodology Used: Waterfall Model</a:t>
            </a:r>
            <a:endParaRPr b="0" lang="en-US" sz="3000" spc="-1" strike="noStrike">
              <a:solidFill>
                <a:srgbClr val="000000"/>
              </a:solidFill>
              <a:latin typeface="Arial"/>
            </a:endParaRPr>
          </a:p>
        </p:txBody>
      </p:sp>
      <p:sp>
        <p:nvSpPr>
          <p:cNvPr id="334" name="TextShape 2"/>
          <p:cNvSpPr txBox="1"/>
          <p:nvPr/>
        </p:nvSpPr>
        <p:spPr>
          <a:xfrm>
            <a:off x="252360" y="3437640"/>
            <a:ext cx="8730720" cy="1548360"/>
          </a:xfrm>
          <a:prstGeom prst="rect">
            <a:avLst/>
          </a:prstGeom>
          <a:noFill/>
          <a:ln>
            <a:noFill/>
          </a:ln>
        </p:spPr>
        <p:txBody>
          <a:bodyPr tIns="91440" bIns="91440" anchor="ctr"/>
          <a:p>
            <a:pPr algn="ctr">
              <a:lnSpc>
                <a:spcPct val="100000"/>
              </a:lnSpc>
            </a:pPr>
            <a:r>
              <a:rPr b="0" lang="en-US" sz="1100" spc="-1" strike="noStrike">
                <a:solidFill>
                  <a:srgbClr val="000000"/>
                </a:solidFill>
                <a:latin typeface="Arial"/>
                <a:ea typeface="Arial"/>
              </a:rPr>
              <a:t>	</a:t>
            </a:r>
            <a:r>
              <a:rPr b="0" lang="en-US" sz="1100" spc="-1" strike="noStrike">
                <a:solidFill>
                  <a:srgbClr val="000000"/>
                </a:solidFill>
                <a:latin typeface="Arial"/>
                <a:ea typeface="Arial"/>
              </a:rPr>
              <a:t> </a:t>
            </a:r>
            <a:r>
              <a:rPr b="0" lang="en-US" sz="1100" spc="-1" strike="noStrike">
                <a:solidFill>
                  <a:srgbClr val="000000"/>
                </a:solidFill>
                <a:latin typeface="Arial"/>
                <a:ea typeface="Arial"/>
              </a:rPr>
              <a:t>	</a:t>
            </a:r>
            <a:r>
              <a:rPr b="0" lang="en-US" sz="1100" spc="-1" strike="noStrike">
                <a:solidFill>
                  <a:srgbClr val="000000"/>
                </a:solidFill>
                <a:latin typeface="Arial"/>
                <a:ea typeface="Arial"/>
              </a:rPr>
              <a:t> </a:t>
            </a:r>
            <a:r>
              <a:rPr b="0" lang="en-US" sz="1100" spc="-1" strike="noStrike">
                <a:solidFill>
                  <a:srgbClr val="000000"/>
                </a:solidFill>
                <a:latin typeface="Arial"/>
                <a:ea typeface="Arial"/>
              </a:rPr>
              <a:t>	</a:t>
            </a:r>
            <a:br/>
            <a:r>
              <a:rPr b="0" lang="en-US" sz="1800" spc="-1" strike="noStrike">
                <a:solidFill>
                  <a:srgbClr val="000000"/>
                </a:solidFill>
                <a:latin typeface="Comic Sans MS"/>
                <a:ea typeface="Comic Sans MS"/>
              </a:rPr>
              <a:t>The website development took place in phases.</a:t>
            </a:r>
            <a:r>
              <a:rPr b="0" lang="en-US" sz="1800" spc="-1" strike="noStrike">
                <a:solidFill>
                  <a:srgbClr val="000000"/>
                </a:solidFill>
                <a:latin typeface="Comic Sans MS"/>
                <a:ea typeface="Comic Sans MS"/>
              </a:rPr>
              <a:t>	</a:t>
            </a:r>
            <a:r>
              <a:rPr b="0" lang="en-US" sz="1800" spc="-1" strike="noStrike">
                <a:solidFill>
                  <a:srgbClr val="000000"/>
                </a:solidFill>
                <a:latin typeface="Comic Sans MS"/>
                <a:ea typeface="Comic Sans MS"/>
              </a:rPr>
              <a:t> </a:t>
            </a:r>
            <a:r>
              <a:rPr b="0" lang="en-US" sz="1800" spc="-1" strike="noStrike">
                <a:solidFill>
                  <a:srgbClr val="000000"/>
                </a:solidFill>
                <a:latin typeface="Comic Sans MS"/>
                <a:ea typeface="Comic Sans MS"/>
              </a:rPr>
              <a:t>	</a:t>
            </a:r>
            <a:r>
              <a:rPr b="0" lang="en-US" sz="1800" spc="-1" strike="noStrike">
                <a:solidFill>
                  <a:srgbClr val="000000"/>
                </a:solidFill>
                <a:latin typeface="Comic Sans MS"/>
                <a:ea typeface="Comic Sans MS"/>
              </a:rPr>
              <a:t> </a:t>
            </a:r>
            <a:r>
              <a:rPr b="0" lang="en-US" sz="1800" spc="-1" strike="noStrike">
                <a:solidFill>
                  <a:srgbClr val="000000"/>
                </a:solidFill>
                <a:latin typeface="Comic Sans MS"/>
                <a:ea typeface="Comic Sans MS"/>
              </a:rPr>
              <a:t>	</a:t>
            </a:r>
            <a:br/>
            <a:r>
              <a:rPr b="0" lang="en-US" sz="1800" spc="-1" strike="noStrike">
                <a:solidFill>
                  <a:srgbClr val="000000"/>
                </a:solidFill>
                <a:latin typeface="Comic Sans MS"/>
                <a:ea typeface="Comic Sans MS"/>
              </a:rPr>
              <a:t>The results the members of the development team obtain in each stage were used as the input in the next phase.</a:t>
            </a:r>
            <a:r>
              <a:rPr b="0" lang="en-US" sz="1800" spc="-1" strike="noStrike">
                <a:solidFill>
                  <a:srgbClr val="000000"/>
                </a:solidFill>
                <a:latin typeface="Comic Sans MS"/>
                <a:ea typeface="Comic Sans MS"/>
              </a:rPr>
              <a:t>	</a:t>
            </a:r>
            <a:r>
              <a:rPr b="0" lang="en-US" sz="1800" spc="-1" strike="noStrike">
                <a:solidFill>
                  <a:srgbClr val="000000"/>
                </a:solidFill>
                <a:latin typeface="Comic Sans MS"/>
                <a:ea typeface="Comic Sans MS"/>
              </a:rPr>
              <a:t> </a:t>
            </a:r>
            <a:r>
              <a:rPr b="0" lang="en-US" sz="1800" spc="-1" strike="noStrike">
                <a:solidFill>
                  <a:srgbClr val="000000"/>
                </a:solidFill>
                <a:latin typeface="Comic Sans MS"/>
                <a:ea typeface="Comic Sans MS"/>
              </a:rPr>
              <a:t>	</a:t>
            </a:r>
            <a:r>
              <a:rPr b="0" lang="en-US" sz="1800" spc="-1" strike="noStrike">
                <a:solidFill>
                  <a:srgbClr val="000000"/>
                </a:solidFill>
                <a:latin typeface="Comic Sans MS"/>
                <a:ea typeface="Comic Sans MS"/>
              </a:rPr>
              <a:t> </a:t>
            </a:r>
            <a:r>
              <a:rPr b="0" lang="en-US" sz="1800" spc="-1" strike="noStrike">
                <a:solidFill>
                  <a:srgbClr val="000000"/>
                </a:solidFill>
                <a:latin typeface="Comic Sans MS"/>
                <a:ea typeface="Comic Sans MS"/>
              </a:rPr>
              <a:t>	</a:t>
            </a:r>
            <a:br/>
            <a:r>
              <a:rPr b="0" lang="en-US" sz="1800" spc="-1" strike="noStrike">
                <a:solidFill>
                  <a:srgbClr val="000000"/>
                </a:solidFill>
                <a:latin typeface="Comic Sans MS"/>
                <a:ea typeface="Comic Sans MS"/>
              </a:rPr>
              <a:t>The user requirements were not expected to change. </a:t>
            </a:r>
            <a:br/>
            <a:r>
              <a:rPr b="0" lang="en-US" sz="1800" spc="-1" strike="noStrike">
                <a:solidFill>
                  <a:srgbClr val="000000"/>
                </a:solidFill>
                <a:latin typeface="Comic Sans MS"/>
                <a:ea typeface="Comic Sans MS"/>
              </a:rPr>
              <a:t>Each of the technological aspects to be used was well-understood.</a:t>
            </a:r>
            <a:endParaRPr b="0" lang="en-US" sz="1800" spc="-1" strike="noStrike">
              <a:solidFill>
                <a:srgbClr val="000000"/>
              </a:solidFill>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TextShape 1"/>
          <p:cNvSpPr txBox="1"/>
          <p:nvPr/>
        </p:nvSpPr>
        <p:spPr>
          <a:xfrm>
            <a:off x="143640" y="0"/>
            <a:ext cx="5861520" cy="665280"/>
          </a:xfrm>
          <a:prstGeom prst="rect">
            <a:avLst/>
          </a:prstGeom>
          <a:noFill/>
          <a:ln>
            <a:noFill/>
          </a:ln>
        </p:spPr>
        <p:txBody>
          <a:bodyPr tIns="91440" bIns="91440" anchor="b"/>
          <a:p>
            <a:pPr>
              <a:lnSpc>
                <a:spcPct val="100000"/>
              </a:lnSpc>
            </a:pPr>
            <a:r>
              <a:rPr b="0" lang="en-US" sz="3000" spc="-1" strike="noStrike">
                <a:solidFill>
                  <a:srgbClr val="424242"/>
                </a:solidFill>
                <a:latin typeface="Comic Sans MS"/>
                <a:ea typeface="Comic Sans MS"/>
              </a:rPr>
              <a:t>Welcome to Juja Classifieds!</a:t>
            </a:r>
            <a:endParaRPr b="0" lang="en-US" sz="3000" spc="-1" strike="noStrike">
              <a:solidFill>
                <a:srgbClr val="000000"/>
              </a:solidFill>
              <a:latin typeface="Arial"/>
            </a:endParaRPr>
          </a:p>
        </p:txBody>
      </p:sp>
      <p:sp>
        <p:nvSpPr>
          <p:cNvPr id="336" name="TextShape 2"/>
          <p:cNvSpPr txBox="1"/>
          <p:nvPr/>
        </p:nvSpPr>
        <p:spPr>
          <a:xfrm>
            <a:off x="311760" y="1618200"/>
            <a:ext cx="2807640" cy="2950560"/>
          </a:xfrm>
          <a:prstGeom prst="rect">
            <a:avLst/>
          </a:prstGeom>
          <a:noFill/>
          <a:ln>
            <a:noFill/>
          </a:ln>
        </p:spPr>
        <p:txBody>
          <a:bodyPr tIns="91440" bIns="91440"/>
          <a:p>
            <a:pPr>
              <a:lnSpc>
                <a:spcPct val="100000"/>
              </a:lnSpc>
            </a:pPr>
            <a:r>
              <a:rPr b="0" lang="en-US" sz="1200" spc="-1" strike="noStrike">
                <a:solidFill>
                  <a:srgbClr val="000000"/>
                </a:solidFill>
                <a:latin typeface="Comic Sans MS"/>
                <a:ea typeface="Comic Sans MS"/>
              </a:rPr>
              <a:t>Like popular online marketplaces such as eBay, Juja Classifieds will use a log-in system to identify users and ensure they conduct activities securely. The use of sessions will offer a chance for secure interactions and transaction executions between sellers and buyers without compromising information security. For instance, the seller’s telephone numbers will only be displayed once a potential buyer confirms their interest in the seller’s product.</a:t>
            </a:r>
            <a:endParaRPr b="0" lang="en-US" sz="1200" spc="-1" strike="noStrike">
              <a:solidFill>
                <a:srgbClr val="000000"/>
              </a:solidFill>
              <a:latin typeface="Arial"/>
            </a:endParaRPr>
          </a:p>
          <a:p>
            <a:pPr>
              <a:lnSpc>
                <a:spcPct val="115000"/>
              </a:lnSpc>
              <a:spcBef>
                <a:spcPts val="1599"/>
              </a:spcBef>
              <a:spcAft>
                <a:spcPts val="1599"/>
              </a:spcAft>
            </a:pPr>
            <a:endParaRPr b="0" lang="en-US" sz="1200" spc="-1" strike="noStrike">
              <a:solidFill>
                <a:srgbClr val="000000"/>
              </a:solidFill>
              <a:latin typeface="Arial"/>
            </a:endParaRPr>
          </a:p>
        </p:txBody>
      </p:sp>
      <p:pic>
        <p:nvPicPr>
          <p:cNvPr id="337" name="Google Shape;96;p17" descr=""/>
          <p:cNvPicPr/>
          <p:nvPr/>
        </p:nvPicPr>
        <p:blipFill>
          <a:blip r:embed="rId1"/>
          <a:stretch/>
        </p:blipFill>
        <p:spPr>
          <a:xfrm>
            <a:off x="3453120" y="697320"/>
            <a:ext cx="5591520" cy="3315600"/>
          </a:xfrm>
          <a:prstGeom prst="rect">
            <a:avLst/>
          </a:prstGeom>
          <a:ln>
            <a:noFill/>
          </a:ln>
        </p:spPr>
      </p:pic>
      <p:pic>
        <p:nvPicPr>
          <p:cNvPr id="338" name="Google Shape;97;p17" descr=""/>
          <p:cNvPicPr/>
          <p:nvPr/>
        </p:nvPicPr>
        <p:blipFill>
          <a:blip r:embed="rId2"/>
          <a:srcRect l="198" t="0" r="198" b="0"/>
          <a:stretch/>
        </p:blipFill>
        <p:spPr>
          <a:xfrm>
            <a:off x="4131720" y="978120"/>
            <a:ext cx="4141800" cy="2335680"/>
          </a:xfrm>
          <a:prstGeom prst="rect">
            <a:avLst/>
          </a:prstGeom>
          <a:ln>
            <a:noFill/>
          </a:ln>
        </p:spPr>
      </p:pic>
      <p:grpSp>
        <p:nvGrpSpPr>
          <p:cNvPr id="339" name="Group 3"/>
          <p:cNvGrpSpPr/>
          <p:nvPr/>
        </p:nvGrpSpPr>
        <p:grpSpPr>
          <a:xfrm>
            <a:off x="6136920" y="3172680"/>
            <a:ext cx="3290760" cy="1675440"/>
            <a:chOff x="6136920" y="3172680"/>
            <a:chExt cx="3290760" cy="1675440"/>
          </a:xfrm>
        </p:grpSpPr>
        <p:pic>
          <p:nvPicPr>
            <p:cNvPr id="340" name="Google Shape;99;p17" descr=""/>
            <p:cNvPicPr/>
            <p:nvPr/>
          </p:nvPicPr>
          <p:blipFill>
            <a:blip r:embed="rId3"/>
            <a:stretch/>
          </p:blipFill>
          <p:spPr>
            <a:xfrm rot="5400000">
              <a:off x="6944400" y="2364840"/>
              <a:ext cx="1675440" cy="3290760"/>
            </a:xfrm>
            <a:prstGeom prst="rect">
              <a:avLst/>
            </a:prstGeom>
            <a:ln>
              <a:noFill/>
            </a:ln>
          </p:spPr>
        </p:pic>
        <p:pic>
          <p:nvPicPr>
            <p:cNvPr id="341" name="Google Shape;100;p17" descr=""/>
            <p:cNvPicPr/>
            <p:nvPr/>
          </p:nvPicPr>
          <p:blipFill>
            <a:blip r:embed="rId4"/>
            <a:srcRect l="7010" t="58742" r="35459" b="0"/>
            <a:stretch/>
          </p:blipFill>
          <p:spPr>
            <a:xfrm>
              <a:off x="6399720" y="3254040"/>
              <a:ext cx="2764080" cy="1513080"/>
            </a:xfrm>
            <a:prstGeom prst="rect">
              <a:avLst/>
            </a:prstGeom>
            <a:ln>
              <a:noFill/>
            </a:ln>
          </p:spPr>
        </p:pic>
      </p:gr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CustomShape 1"/>
          <p:cNvSpPr/>
          <p:nvPr/>
        </p:nvSpPr>
        <p:spPr>
          <a:xfrm>
            <a:off x="433440" y="3724200"/>
            <a:ext cx="3890520" cy="360"/>
          </a:xfrm>
          <a:custGeom>
            <a:avLst/>
            <a:gdLst/>
            <a:ahLst/>
            <a:rect l="l" t="t" r="r" b="b"/>
            <a:pathLst>
              <a:path w="21600" h="21600">
                <a:moveTo>
                  <a:pt x="0" y="0"/>
                </a:moveTo>
                <a:lnTo>
                  <a:pt x="21600" y="21600"/>
                </a:lnTo>
              </a:path>
            </a:pathLst>
          </a:custGeom>
          <a:noFill/>
          <a:ln w="19080">
            <a:solidFill>
              <a:schemeClr val="lt2"/>
            </a:solidFill>
            <a:round/>
          </a:ln>
        </p:spPr>
        <p:style>
          <a:lnRef idx="0"/>
          <a:fillRef idx="0"/>
          <a:effectRef idx="0"/>
          <a:fontRef idx="minor"/>
        </p:style>
      </p:sp>
      <p:sp>
        <p:nvSpPr>
          <p:cNvPr id="343" name="CustomShape 2"/>
          <p:cNvSpPr/>
          <p:nvPr/>
        </p:nvSpPr>
        <p:spPr>
          <a:xfrm>
            <a:off x="4941360" y="3724200"/>
            <a:ext cx="3890520" cy="360"/>
          </a:xfrm>
          <a:custGeom>
            <a:avLst/>
            <a:gdLst/>
            <a:ahLst/>
            <a:rect l="l" t="t" r="r" b="b"/>
            <a:pathLst>
              <a:path w="21600" h="21600">
                <a:moveTo>
                  <a:pt x="0" y="0"/>
                </a:moveTo>
                <a:lnTo>
                  <a:pt x="21600" y="21600"/>
                </a:lnTo>
              </a:path>
            </a:pathLst>
          </a:custGeom>
          <a:noFill/>
          <a:ln w="19080">
            <a:solidFill>
              <a:schemeClr val="lt2"/>
            </a:solidFill>
            <a:round/>
          </a:ln>
        </p:spPr>
        <p:style>
          <a:lnRef idx="0"/>
          <a:fillRef idx="0"/>
          <a:effectRef idx="0"/>
          <a:fontRef idx="minor"/>
        </p:style>
      </p:sp>
      <p:pic>
        <p:nvPicPr>
          <p:cNvPr id="344" name="Google Shape;107;p18" descr=""/>
          <p:cNvPicPr/>
          <p:nvPr/>
        </p:nvPicPr>
        <p:blipFill>
          <a:blip r:embed="rId1"/>
          <a:srcRect l="5415" t="0" r="2505" b="0"/>
          <a:stretch/>
        </p:blipFill>
        <p:spPr>
          <a:xfrm>
            <a:off x="4941360" y="400320"/>
            <a:ext cx="3890520" cy="3046320"/>
          </a:xfrm>
          <a:prstGeom prst="rect">
            <a:avLst/>
          </a:prstGeom>
          <a:ln>
            <a:noFill/>
          </a:ln>
        </p:spPr>
      </p:pic>
      <p:pic>
        <p:nvPicPr>
          <p:cNvPr id="345" name="Google Shape;108;p18" descr=""/>
          <p:cNvPicPr/>
          <p:nvPr/>
        </p:nvPicPr>
        <p:blipFill>
          <a:blip r:embed="rId2"/>
          <a:srcRect l="0" t="19628" r="0" b="7296"/>
          <a:stretch/>
        </p:blipFill>
        <p:spPr>
          <a:xfrm>
            <a:off x="425160" y="435600"/>
            <a:ext cx="3854520" cy="1895040"/>
          </a:xfrm>
          <a:prstGeom prst="rect">
            <a:avLst/>
          </a:prstGeom>
          <a:ln>
            <a:noFill/>
          </a:ln>
        </p:spPr>
      </p:pic>
      <p:pic>
        <p:nvPicPr>
          <p:cNvPr id="346" name="Google Shape;109;p18" descr=""/>
          <p:cNvPicPr/>
          <p:nvPr/>
        </p:nvPicPr>
        <p:blipFill>
          <a:blip r:embed="rId3"/>
          <a:srcRect l="1512" t="22484" r="1503" b="14405"/>
          <a:stretch/>
        </p:blipFill>
        <p:spPr>
          <a:xfrm>
            <a:off x="425160" y="2499840"/>
            <a:ext cx="1935000" cy="944280"/>
          </a:xfrm>
          <a:prstGeom prst="rect">
            <a:avLst/>
          </a:prstGeom>
          <a:ln>
            <a:noFill/>
          </a:ln>
        </p:spPr>
      </p:pic>
      <p:pic>
        <p:nvPicPr>
          <p:cNvPr id="347" name="Google Shape;110;p18" descr=""/>
          <p:cNvPicPr/>
          <p:nvPr/>
        </p:nvPicPr>
        <p:blipFill>
          <a:blip r:embed="rId4"/>
          <a:srcRect l="8755" t="12599" r="8746" b="12599"/>
          <a:stretch/>
        </p:blipFill>
        <p:spPr>
          <a:xfrm>
            <a:off x="2464200" y="2499840"/>
            <a:ext cx="1851480" cy="944280"/>
          </a:xfrm>
          <a:prstGeom prst="rect">
            <a:avLst/>
          </a:prstGeom>
          <a:ln>
            <a:noFill/>
          </a:ln>
        </p:spPr>
      </p:pic>
      <p:sp>
        <p:nvSpPr>
          <p:cNvPr id="348" name="TextShape 3"/>
          <p:cNvSpPr txBox="1"/>
          <p:nvPr/>
        </p:nvSpPr>
        <p:spPr>
          <a:xfrm>
            <a:off x="318960" y="3772080"/>
            <a:ext cx="3999600" cy="529920"/>
          </a:xfrm>
          <a:prstGeom prst="rect">
            <a:avLst/>
          </a:prstGeom>
          <a:noFill/>
          <a:ln>
            <a:noFill/>
          </a:ln>
        </p:spPr>
        <p:txBody>
          <a:bodyPr tIns="91440" bIns="91440" anchor="b"/>
          <a:p>
            <a:pPr>
              <a:lnSpc>
                <a:spcPct val="100000"/>
              </a:lnSpc>
            </a:pPr>
            <a:r>
              <a:rPr b="1" lang="en-US" sz="2100" spc="-1" strike="noStrike">
                <a:solidFill>
                  <a:srgbClr val="9c26b0"/>
                </a:solidFill>
                <a:latin typeface="Comic Sans MS"/>
                <a:ea typeface="Comic Sans MS"/>
              </a:rPr>
              <a:t>Juja Classifieds</a:t>
            </a:r>
            <a:endParaRPr b="0" lang="en-US" sz="2100" spc="-1" strike="noStrike">
              <a:solidFill>
                <a:srgbClr val="000000"/>
              </a:solidFill>
              <a:latin typeface="Arial"/>
            </a:endParaRPr>
          </a:p>
        </p:txBody>
      </p:sp>
      <p:sp>
        <p:nvSpPr>
          <p:cNvPr id="349" name="TextShape 4"/>
          <p:cNvSpPr txBox="1"/>
          <p:nvPr/>
        </p:nvSpPr>
        <p:spPr>
          <a:xfrm>
            <a:off x="318960" y="4228200"/>
            <a:ext cx="3999600" cy="639000"/>
          </a:xfrm>
          <a:prstGeom prst="rect">
            <a:avLst/>
          </a:prstGeom>
          <a:noFill/>
          <a:ln>
            <a:noFill/>
          </a:ln>
        </p:spPr>
        <p:txBody>
          <a:bodyPr tIns="91440" bIns="91440"/>
          <a:p>
            <a:pPr>
              <a:lnSpc>
                <a:spcPct val="115000"/>
              </a:lnSpc>
              <a:spcAft>
                <a:spcPts val="1599"/>
              </a:spcAft>
            </a:pPr>
            <a:r>
              <a:rPr b="0" lang="en-US" sz="1400" spc="-1" strike="noStrike">
                <a:solidFill>
                  <a:srgbClr val="424242"/>
                </a:solidFill>
                <a:latin typeface="Comic Sans MS"/>
                <a:ea typeface="Comic Sans MS"/>
              </a:rPr>
              <a:t>Users can also filter search results to suit their specific needs.</a:t>
            </a:r>
            <a:endParaRPr b="0" lang="en-US" sz="1400" spc="-1" strike="noStrike">
              <a:solidFill>
                <a:srgbClr val="000000"/>
              </a:solidFill>
              <a:latin typeface="Arial"/>
            </a:endParaRPr>
          </a:p>
        </p:txBody>
      </p:sp>
      <p:pic>
        <p:nvPicPr>
          <p:cNvPr id="350" name="Google Shape;113;p18" descr=""/>
          <p:cNvPicPr/>
          <p:nvPr/>
        </p:nvPicPr>
        <p:blipFill>
          <a:blip r:embed="rId5"/>
          <a:srcRect l="7320" t="13010" r="14132" b="6292"/>
          <a:stretch/>
        </p:blipFill>
        <p:spPr>
          <a:xfrm>
            <a:off x="4723200" y="435600"/>
            <a:ext cx="4108680" cy="3011040"/>
          </a:xfrm>
          <a:prstGeom prst="rect">
            <a:avLst/>
          </a:prstGeom>
          <a:ln>
            <a:noFill/>
          </a:ln>
        </p:spPr>
      </p:pic>
      <p:sp>
        <p:nvSpPr>
          <p:cNvPr id="351" name="TextShape 5"/>
          <p:cNvSpPr txBox="1"/>
          <p:nvPr/>
        </p:nvSpPr>
        <p:spPr>
          <a:xfrm>
            <a:off x="4825080" y="3772080"/>
            <a:ext cx="3999600" cy="529920"/>
          </a:xfrm>
          <a:prstGeom prst="rect">
            <a:avLst/>
          </a:prstGeom>
          <a:noFill/>
          <a:ln>
            <a:noFill/>
          </a:ln>
        </p:spPr>
        <p:txBody>
          <a:bodyPr tIns="91440" bIns="91440" anchor="b"/>
          <a:p>
            <a:pPr>
              <a:lnSpc>
                <a:spcPct val="100000"/>
              </a:lnSpc>
            </a:pPr>
            <a:r>
              <a:rPr b="1" lang="en-US" sz="2100" spc="-1" strike="noStrike">
                <a:solidFill>
                  <a:srgbClr val="9c26b0"/>
                </a:solidFill>
                <a:latin typeface="Comic Sans MS"/>
                <a:ea typeface="Comic Sans MS"/>
              </a:rPr>
              <a:t>Juja Classifieds</a:t>
            </a:r>
            <a:endParaRPr b="0" lang="en-US" sz="2100" spc="-1" strike="noStrike">
              <a:solidFill>
                <a:srgbClr val="000000"/>
              </a:solidFill>
              <a:latin typeface="Arial"/>
            </a:endParaRPr>
          </a:p>
        </p:txBody>
      </p:sp>
      <p:sp>
        <p:nvSpPr>
          <p:cNvPr id="352" name="TextShape 6"/>
          <p:cNvSpPr txBox="1"/>
          <p:nvPr/>
        </p:nvSpPr>
        <p:spPr>
          <a:xfrm>
            <a:off x="4825080" y="4228200"/>
            <a:ext cx="3999600" cy="792720"/>
          </a:xfrm>
          <a:prstGeom prst="rect">
            <a:avLst/>
          </a:prstGeom>
          <a:noFill/>
          <a:ln>
            <a:noFill/>
          </a:ln>
        </p:spPr>
        <p:txBody>
          <a:bodyPr tIns="91440" bIns="91440"/>
          <a:p>
            <a:pPr>
              <a:lnSpc>
                <a:spcPct val="115000"/>
              </a:lnSpc>
              <a:spcAft>
                <a:spcPts val="1599"/>
              </a:spcAft>
            </a:pPr>
            <a:r>
              <a:rPr b="0" lang="en-US" sz="1400" spc="-1" strike="noStrike">
                <a:solidFill>
                  <a:srgbClr val="424242"/>
                </a:solidFill>
                <a:latin typeface="Comic Sans MS"/>
                <a:ea typeface="Comic Sans MS"/>
              </a:rPr>
              <a:t>Sellers can also edit their product details and add on to their advert posts.</a:t>
            </a:r>
            <a:endParaRPr b="0" lang="en-US" sz="1400" spc="-1" strike="noStrike">
              <a:solidFill>
                <a:srgbClr val="000000"/>
              </a:solidFill>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TextShape 1"/>
          <p:cNvSpPr txBox="1"/>
          <p:nvPr/>
        </p:nvSpPr>
        <p:spPr>
          <a:xfrm>
            <a:off x="265680" y="1816920"/>
            <a:ext cx="4044960" cy="1509120"/>
          </a:xfrm>
          <a:prstGeom prst="rect">
            <a:avLst/>
          </a:prstGeom>
          <a:noFill/>
          <a:ln>
            <a:noFill/>
          </a:ln>
        </p:spPr>
        <p:txBody>
          <a:bodyPr tIns="91440" bIns="91440" anchor="ctr"/>
          <a:p>
            <a:pPr algn="ctr">
              <a:lnSpc>
                <a:spcPct val="100000"/>
              </a:lnSpc>
            </a:pPr>
            <a:r>
              <a:rPr b="0" lang="en-US" sz="3000" spc="-1" strike="noStrike">
                <a:solidFill>
                  <a:srgbClr val="ffffff"/>
                </a:solidFill>
                <a:latin typeface="Comic Sans MS"/>
                <a:ea typeface="Comic Sans MS"/>
              </a:rPr>
              <a:t>Monetization Efforts</a:t>
            </a:r>
            <a:endParaRPr b="0" lang="en-US" sz="3000" spc="-1" strike="noStrike">
              <a:solidFill>
                <a:srgbClr val="000000"/>
              </a:solidFill>
              <a:latin typeface="Arial"/>
            </a:endParaRPr>
          </a:p>
        </p:txBody>
      </p:sp>
      <p:sp>
        <p:nvSpPr>
          <p:cNvPr id="354" name="TextShape 2"/>
          <p:cNvSpPr txBox="1"/>
          <p:nvPr/>
        </p:nvSpPr>
        <p:spPr>
          <a:xfrm>
            <a:off x="4939560" y="145080"/>
            <a:ext cx="3928680" cy="4273920"/>
          </a:xfrm>
          <a:prstGeom prst="rect">
            <a:avLst/>
          </a:prstGeom>
          <a:noFill/>
          <a:ln>
            <a:noFill/>
          </a:ln>
        </p:spPr>
        <p:txBody>
          <a:bodyPr tIns="91440" bIns="91440" anchor="ctr"/>
          <a:p>
            <a:pPr>
              <a:lnSpc>
                <a:spcPct val="100000"/>
              </a:lnSpc>
            </a:pPr>
            <a:r>
              <a:rPr b="1" lang="en-US" sz="1800" spc="-1" strike="noStrike">
                <a:solidFill>
                  <a:srgbClr val="424242"/>
                </a:solidFill>
                <a:latin typeface="Comic Sans MS"/>
                <a:ea typeface="Comic Sans MS"/>
              </a:rPr>
              <a:t>Sponsors</a:t>
            </a:r>
            <a:endParaRPr b="0" lang="en-US" sz="1800" spc="-1" strike="noStrike">
              <a:solidFill>
                <a:srgbClr val="000000"/>
              </a:solidFill>
              <a:latin typeface="Arial"/>
            </a:endParaRPr>
          </a:p>
          <a:p>
            <a:pPr>
              <a:lnSpc>
                <a:spcPct val="100000"/>
              </a:lnSpc>
            </a:pPr>
            <a:r>
              <a:rPr b="0" lang="en-US" sz="1800" spc="-1" strike="noStrike">
                <a:solidFill>
                  <a:srgbClr val="424242"/>
                </a:solidFill>
                <a:latin typeface="Comic Sans MS"/>
                <a:ea typeface="Comic Sans MS"/>
              </a:rPr>
              <a:t>Companies affiliated with students, such as hostels and eateries around Juja.</a:t>
            </a:r>
            <a:endParaRPr b="0" lang="en-US" sz="1800" spc="-1" strike="noStrike">
              <a:solidFill>
                <a:srgbClr val="000000"/>
              </a:solidFill>
              <a:latin typeface="Arial"/>
            </a:endParaRPr>
          </a:p>
          <a:p>
            <a:pPr>
              <a:lnSpc>
                <a:spcPct val="100000"/>
              </a:lnSpc>
              <a:spcBef>
                <a:spcPts val="1599"/>
              </a:spcBef>
            </a:pPr>
            <a:r>
              <a:rPr b="1" lang="en-US" sz="1800" spc="-1" strike="noStrike">
                <a:solidFill>
                  <a:srgbClr val="424242"/>
                </a:solidFill>
                <a:latin typeface="Comic Sans MS"/>
                <a:ea typeface="Comic Sans MS"/>
              </a:rPr>
              <a:t>Pop-up Advertisements</a:t>
            </a:r>
            <a:endParaRPr b="0" lang="en-US" sz="1800" spc="-1" strike="noStrike">
              <a:solidFill>
                <a:srgbClr val="000000"/>
              </a:solidFill>
              <a:latin typeface="Arial"/>
            </a:endParaRPr>
          </a:p>
          <a:p>
            <a:pPr>
              <a:lnSpc>
                <a:spcPct val="100000"/>
              </a:lnSpc>
            </a:pPr>
            <a:r>
              <a:rPr b="0" lang="en-US" sz="1800" spc="-1" strike="noStrike">
                <a:solidFill>
                  <a:srgbClr val="424242"/>
                </a:solidFill>
                <a:latin typeface="Comic Sans MS"/>
                <a:ea typeface="Comic Sans MS"/>
              </a:rPr>
              <a:t>Ads featuring student-centered services, such as banks, electronic shops, and betting sites.</a:t>
            </a:r>
            <a:endParaRPr b="0" lang="en-US" sz="1800" spc="-1" strike="noStrike">
              <a:solidFill>
                <a:srgbClr val="000000"/>
              </a:solidFill>
              <a:latin typeface="Arial"/>
            </a:endParaRPr>
          </a:p>
          <a:p>
            <a:pPr>
              <a:lnSpc>
                <a:spcPct val="100000"/>
              </a:lnSpc>
              <a:spcBef>
                <a:spcPts val="1599"/>
              </a:spcBef>
            </a:pPr>
            <a:r>
              <a:rPr b="1" lang="en-US" sz="1800" spc="-1" strike="noStrike">
                <a:solidFill>
                  <a:srgbClr val="424242"/>
                </a:solidFill>
                <a:latin typeface="Comic Sans MS"/>
                <a:ea typeface="Comic Sans MS"/>
              </a:rPr>
              <a:t>Transaction Fee</a:t>
            </a:r>
            <a:endParaRPr b="0" lang="en-US" sz="1800" spc="-1" strike="noStrike">
              <a:solidFill>
                <a:srgbClr val="000000"/>
              </a:solidFill>
              <a:latin typeface="Arial"/>
            </a:endParaRPr>
          </a:p>
          <a:p>
            <a:pPr>
              <a:lnSpc>
                <a:spcPct val="100000"/>
              </a:lnSpc>
              <a:spcAft>
                <a:spcPts val="1599"/>
              </a:spcAft>
            </a:pPr>
            <a:r>
              <a:rPr b="0" lang="en-US" sz="1800" spc="-1" strike="noStrike">
                <a:solidFill>
                  <a:srgbClr val="424242"/>
                </a:solidFill>
                <a:latin typeface="Comic Sans MS"/>
                <a:ea typeface="Comic Sans MS"/>
              </a:rPr>
              <a:t>Sellers wishing to register as administrators so they can edit their content will be required to pay a minimal service fee.</a:t>
            </a:r>
            <a:endParaRPr b="0" lang="en-US" sz="1800" spc="-1" strike="noStrike">
              <a:solidFill>
                <a:srgbClr val="000000"/>
              </a:solidFill>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673ab7"/>
        </a:solidFill>
      </p:bgPr>
    </p:bg>
    <p:spTree>
      <p:nvGrpSpPr>
        <p:cNvPr id="1" name=""/>
        <p:cNvGrpSpPr/>
        <p:nvPr/>
      </p:nvGrpSpPr>
      <p:grpSpPr>
        <a:xfrm>
          <a:off x="0" y="0"/>
          <a:ext cx="0" cy="0"/>
          <a:chOff x="0" y="0"/>
          <a:chExt cx="0" cy="0"/>
        </a:xfrm>
      </p:grpSpPr>
      <p:sp>
        <p:nvSpPr>
          <p:cNvPr id="355" name="TextShape 1"/>
          <p:cNvSpPr txBox="1"/>
          <p:nvPr/>
        </p:nvSpPr>
        <p:spPr>
          <a:xfrm>
            <a:off x="490320" y="528840"/>
            <a:ext cx="8321400" cy="4085280"/>
          </a:xfrm>
          <a:prstGeom prst="rect">
            <a:avLst/>
          </a:prstGeom>
          <a:noFill/>
          <a:ln>
            <a:noFill/>
          </a:ln>
        </p:spPr>
        <p:txBody>
          <a:bodyPr tIns="91440" bIns="91440" anchor="ctr"/>
          <a:p>
            <a:pPr>
              <a:lnSpc>
                <a:spcPct val="100000"/>
              </a:lnSpc>
            </a:pPr>
            <a:r>
              <a:rPr b="0" lang="en-US" sz="3000" spc="-1" strike="noStrike">
                <a:solidFill>
                  <a:srgbClr val="ffffff"/>
                </a:solidFill>
                <a:latin typeface="Comic Sans MS"/>
                <a:ea typeface="Comic Sans MS"/>
              </a:rPr>
              <a:t>Recommendations for Future Development Activities:</a:t>
            </a:r>
            <a:br/>
            <a:br/>
            <a:r>
              <a:rPr b="0" lang="en-US" sz="1800" spc="-1" strike="noStrike">
                <a:solidFill>
                  <a:srgbClr val="ffffff"/>
                </a:solidFill>
                <a:latin typeface="Comic Sans MS"/>
                <a:ea typeface="Comic Sans MS"/>
              </a:rPr>
              <a:t>Host the website so it is available to more users.</a:t>
            </a:r>
            <a:br/>
            <a:r>
              <a:rPr b="0" lang="en-US" sz="1800" spc="-1" strike="noStrike">
                <a:solidFill>
                  <a:srgbClr val="ffffff"/>
                </a:solidFill>
                <a:latin typeface="Comic Sans MS"/>
                <a:ea typeface="Comic Sans MS"/>
              </a:rPr>
              <a:t>Advertise the site to gain enough traction to enable Juja Classifieds to become a permanent fixture.</a:t>
            </a:r>
            <a:br/>
            <a:r>
              <a:rPr b="0" lang="en-US" sz="1800" spc="-1" strike="noStrike">
                <a:solidFill>
                  <a:srgbClr val="ffffff"/>
                </a:solidFill>
                <a:latin typeface="Comic Sans MS"/>
                <a:ea typeface="Comic Sans MS"/>
              </a:rPr>
              <a:t>Ensure continued maintenance for optimum operation.</a:t>
            </a:r>
            <a:endParaRPr b="0" lang="en-US" sz="1800" spc="-1" strike="noStrike">
              <a:solidFill>
                <a:srgbClr val="000000"/>
              </a:solidFill>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56" name="Google Shape;131;p21" descr=""/>
          <p:cNvPicPr/>
          <p:nvPr/>
        </p:nvPicPr>
        <p:blipFill>
          <a:blip r:embed="rId1"/>
          <a:srcRect l="8368" t="19985" r="38043" b="6602"/>
          <a:stretch/>
        </p:blipFill>
        <p:spPr>
          <a:xfrm>
            <a:off x="236880" y="496800"/>
            <a:ext cx="4065480" cy="3377520"/>
          </a:xfrm>
          <a:prstGeom prst="rect">
            <a:avLst/>
          </a:prstGeom>
          <a:ln>
            <a:noFill/>
          </a:ln>
        </p:spPr>
      </p:pic>
      <p:pic>
        <p:nvPicPr>
          <p:cNvPr id="357" name="Google Shape;132;p21" descr=""/>
          <p:cNvPicPr/>
          <p:nvPr/>
        </p:nvPicPr>
        <p:blipFill>
          <a:blip r:embed="rId2"/>
          <a:srcRect l="6372" t="13688" r="10107" b="-6466"/>
          <a:stretch/>
        </p:blipFill>
        <p:spPr>
          <a:xfrm>
            <a:off x="4448160" y="84240"/>
            <a:ext cx="4695480" cy="2162520"/>
          </a:xfrm>
          <a:prstGeom prst="rect">
            <a:avLst/>
          </a:prstGeom>
          <a:ln>
            <a:noFill/>
          </a:ln>
        </p:spPr>
      </p:pic>
      <p:pic>
        <p:nvPicPr>
          <p:cNvPr id="358" name="Google Shape;133;p21" descr=""/>
          <p:cNvPicPr/>
          <p:nvPr/>
        </p:nvPicPr>
        <p:blipFill>
          <a:blip r:embed="rId3"/>
          <a:srcRect l="3032" t="0" r="3044" b="0"/>
          <a:stretch/>
        </p:blipFill>
        <p:spPr>
          <a:xfrm>
            <a:off x="4695840" y="2289600"/>
            <a:ext cx="4022640" cy="271584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47</TotalTime>
  <Application>LibreOffice/6.0.7.3$Linux_X86_64 LibreOffice_project/00m0$Build-3</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2019-10-29T13:57:35Z</dcterms:modified>
  <cp:revision>1</cp:revision>
  <dc:subject/>
  <dc:title/>
</cp:coreProperties>
</file>